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BC_4BD14490.xml" ContentType="application/vnd.ms-powerpoint.comments+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5D_1B18876B.xml" ContentType="application/vnd.ms-powerpoint.comment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4"/>
  </p:notesMasterIdLst>
  <p:handoutMasterIdLst>
    <p:handoutMasterId r:id="rId35"/>
  </p:handoutMasterIdLst>
  <p:sldIdLst>
    <p:sldId id="5162" r:id="rId5"/>
    <p:sldId id="5122" r:id="rId6"/>
    <p:sldId id="5164" r:id="rId7"/>
    <p:sldId id="4937" r:id="rId8"/>
    <p:sldId id="5481" r:id="rId9"/>
    <p:sldId id="4549" r:id="rId10"/>
    <p:sldId id="4550" r:id="rId11"/>
    <p:sldId id="4551" r:id="rId12"/>
    <p:sldId id="4938" r:id="rId13"/>
    <p:sldId id="4939" r:id="rId14"/>
    <p:sldId id="4566" r:id="rId15"/>
    <p:sldId id="5156" r:id="rId16"/>
    <p:sldId id="5116" r:id="rId17"/>
    <p:sldId id="4796" r:id="rId18"/>
    <p:sldId id="5138" r:id="rId19"/>
    <p:sldId id="5141" r:id="rId20"/>
    <p:sldId id="5469" r:id="rId21"/>
    <p:sldId id="5144" r:id="rId22"/>
    <p:sldId id="5478" r:id="rId23"/>
    <p:sldId id="5482" r:id="rId24"/>
    <p:sldId id="4604" r:id="rId25"/>
    <p:sldId id="5152" r:id="rId26"/>
    <p:sldId id="5161" r:id="rId27"/>
    <p:sldId id="5479" r:id="rId28"/>
    <p:sldId id="5480" r:id="rId29"/>
    <p:sldId id="5158" r:id="rId30"/>
    <p:sldId id="5159" r:id="rId31"/>
    <p:sldId id="5139" r:id="rId32"/>
    <p:sldId id="5163" r:id="rId33"/>
  </p:sldIdLst>
  <p:sldSz cx="12192000" cy="6858000"/>
  <p:notesSz cx="7099300" cy="10234613"/>
  <p:custShowLst>
    <p:custShow name="Energiegemeinschaft" id="0">
      <p:sldLst>
        <p:sld r:id="rId6"/>
        <p:sld r:id="rId8"/>
        <p:sld r:id="rId13"/>
        <p:sld r:id="rId14"/>
        <p:sld r:id="rId18"/>
        <p:sld r:id="rId20"/>
        <p:sld r:id="rId20"/>
        <p:sld r:id="rId22"/>
        <p:sld r:id="rId32"/>
      </p:sldLst>
    </p:custShow>
  </p:custShow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SE" id="{44D8369B-1EE7-9C46-8F5D-383B0B810805}">
          <p14:sldIdLst>
            <p14:sldId id="5162"/>
            <p14:sldId id="5122"/>
            <p14:sldId id="5164"/>
            <p14:sldId id="4937"/>
            <p14:sldId id="5481"/>
            <p14:sldId id="4549"/>
            <p14:sldId id="4550"/>
            <p14:sldId id="4551"/>
            <p14:sldId id="4938"/>
            <p14:sldId id="4939"/>
            <p14:sldId id="4566"/>
            <p14:sldId id="5156"/>
            <p14:sldId id="5116"/>
            <p14:sldId id="4796"/>
            <p14:sldId id="5138"/>
            <p14:sldId id="5141"/>
            <p14:sldId id="5469"/>
            <p14:sldId id="5144"/>
            <p14:sldId id="5478"/>
            <p14:sldId id="5482"/>
            <p14:sldId id="4604"/>
            <p14:sldId id="5152"/>
            <p14:sldId id="5161"/>
            <p14:sldId id="5479"/>
            <p14:sldId id="5480"/>
            <p14:sldId id="5158"/>
            <p14:sldId id="5159"/>
            <p14:sldId id="5139"/>
            <p14:sldId id="5163"/>
          </p14:sldIdLst>
        </p14:section>
      </p14:sectionLst>
    </p:ext>
    <p:ext uri="{EFAFB233-063F-42B5-8137-9DF3F51BA10A}">
      <p15:sldGuideLst xmlns:p15="http://schemas.microsoft.com/office/powerpoint/2012/main">
        <p15:guide id="1" orient="horz" pos="3181" userDrawn="1">
          <p15:clr>
            <a:srgbClr val="A4A3A4"/>
          </p15:clr>
        </p15:guide>
        <p15:guide id="2" pos="2479" userDrawn="1">
          <p15:clr>
            <a:srgbClr val="A4A3A4"/>
          </p15:clr>
        </p15:guide>
        <p15:guide id="3" pos="2819" userDrawn="1">
          <p15:clr>
            <a:srgbClr val="A4A3A4"/>
          </p15:clr>
        </p15:guide>
        <p15:guide id="4" pos="2139" userDrawn="1">
          <p15:clr>
            <a:srgbClr val="A4A3A4"/>
          </p15:clr>
        </p15:guide>
        <p15:guide id="5" orient="horz" pos="300" userDrawn="1">
          <p15:clr>
            <a:srgbClr val="A4A3A4"/>
          </p15:clr>
        </p15:guide>
        <p15:guide id="6" pos="325" userDrawn="1">
          <p15:clr>
            <a:srgbClr val="A4A3A4"/>
          </p15:clr>
        </p15:guide>
        <p15:guide id="7" orient="horz" pos="3997" userDrawn="1">
          <p15:clr>
            <a:srgbClr val="A4A3A4"/>
          </p15:clr>
        </p15:guide>
        <p15:guide id="8" pos="73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A4740C-BC32-2CFE-432A-105D1E1CB144}" name="Jennifer Miculik" initials="JM" userId="S::jennifer.miculik@neoom.com::534b9656-196d-4a2b-b2e6-31e1b41fafde" providerId="AD"/>
  <p188:author id="{165E671E-A5DE-5B5E-0557-7F0773243E72}" name="Christina Huber" initials="CH" userId="S::christina.huber@neoom.com::1f6e4885-71da-4134-b1d2-a0cf04871239" providerId="AD"/>
  <p188:author id="{389E1125-E136-DDBB-FDBB-4205659B84D8}" name="Christine Müller" initials="CM" userId="S::christine.mueller@neoom.com::68db97ed-5511-4271-9894-84bc5375635a" providerId="AD"/>
  <p188:author id="{8BF6EB2E-3ADF-4C3F-DC50-D60B15ABADD5}" name="Teresa Gumhalter" initials="TG" userId="S::teresa.gumhalter@neoom.com::52159838-e3c7-4d63-ad5f-8af1962dd36d" providerId="AD"/>
  <p188:author id="{06630C4A-3EF8-5B10-4C93-5AD54C1F7A07}" name="Felix Wied-Baumgartner | WirSindEnergiewende" initials="FW" userId="S::felix.wied@wirsindenergiewende.com::130e5986-0d42-4e99-8e16-edcda4bffc6c" providerId="AD"/>
  <p188:author id="{005FD16C-344B-7615-702B-053DF84F9867}" name="Markus Borke" initials="MB" userId="S::markus.borke@neoom.com::d62cc6e9-381a-4623-b52b-68e62c5e2f68" providerId="AD"/>
  <p188:author id="{BAD6FB8A-707A-3D7E-FF5C-2E4483FA5239}" name="Thomas Nenning" initials="TN" userId="S::thomas.nenning@neoom.com::0e5d42d3-0a8b-4d9a-bdf1-c4622a896e20" providerId="AD"/>
  <p188:author id="{C7D83D93-D642-3C9B-DAB1-51BB2048EEC8}" name="Wied-Baumgartner Felix" initials="FW" userId="S::K12017331@students.jku.at::b0595e1a-cbb6-41e5-a57f-4fa18ec540a7" providerId="AD"/>
  <p188:author id="{7D243DEC-519A-A719-FC35-946823CCBD3D}" name="Camillo Jordan | Sales Patron" initials="" userId="S::camillo.jordan@sales-patron.com::d9829689-9599-4261-ac53-ec659c0ff998" providerId="AD"/>
  <p188:author id="{61F02FF0-ABD5-A900-4228-E4EF37C46413}" name="Jacob Wöginger" initials="" userId="S::jacob.woeginger@neoom.com::733616e1-fec8-4307-8acb-e693c7b2d4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BB97"/>
    <a:srgbClr val="6BBD99"/>
    <a:srgbClr val="8FFFD1"/>
    <a:srgbClr val="EB5032"/>
    <a:srgbClr val="3C3C3C"/>
    <a:srgbClr val="F2F2F2"/>
    <a:srgbClr val="000000"/>
    <a:srgbClr val="94C24A"/>
    <a:srgbClr val="FCFDF8"/>
    <a:srgbClr val="F1F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1A0E0-6069-D04F-A890-EBAC40655BA2}" v="11" dt="2024-03-20T01:32:01.198"/>
    <p1510:client id="{096AD9DC-3B72-C244-8C7D-0EC6D5CDEFC9}" v="38" dt="2024-03-20T09:49:34.84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autoAdjust="0"/>
    <p:restoredTop sz="91091" autoAdjust="0"/>
  </p:normalViewPr>
  <p:slideViewPr>
    <p:cSldViewPr snapToGrid="0">
      <p:cViewPr varScale="1">
        <p:scale>
          <a:sx n="116" d="100"/>
          <a:sy n="116" d="100"/>
        </p:scale>
        <p:origin x="84" y="84"/>
      </p:cViewPr>
      <p:guideLst>
        <p:guide orient="horz" pos="3181"/>
        <p:guide pos="2479"/>
        <p:guide pos="2819"/>
        <p:guide pos="2139"/>
        <p:guide orient="horz" pos="300"/>
        <p:guide pos="325"/>
        <p:guide orient="horz" pos="3997"/>
        <p:guide pos="7355"/>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9894"/>
    </p:cViewPr>
  </p:sorterViewPr>
  <p:notesViewPr>
    <p:cSldViewPr snapToGrid="0">
      <p:cViewPr varScale="1">
        <p:scale>
          <a:sx n="86" d="100"/>
          <a:sy n="86" d="100"/>
        </p:scale>
        <p:origin x="4152" y="2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800">
                <a:solidFill>
                  <a:schemeClr val="tx1">
                    <a:lumMod val="65000"/>
                    <a:lumOff val="35000"/>
                  </a:schemeClr>
                </a:solidFill>
                <a:latin typeface="Titillium Web" pitchFamily="2" charset="77"/>
              </a:rPr>
              <a:t>Diagrammtitel</a:t>
            </a:r>
          </a:p>
        </c:rich>
      </c:tx>
      <c:layout>
        <c:manualLayout>
          <c:xMode val="edge"/>
          <c:yMode val="edge"/>
          <c:x val="0.43109599071855148"/>
          <c:y val="1.444925306653160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rgbClr val="EB503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94-EA41-B1E3-B89B3C1A5B69}"/>
            </c:ext>
          </c:extLst>
        </c:ser>
        <c:ser>
          <c:idx val="1"/>
          <c:order val="1"/>
          <c:tx>
            <c:strRef>
              <c:f>Tabelle1!$C$1</c:f>
              <c:strCache>
                <c:ptCount val="1"/>
                <c:pt idx="0">
                  <c:v>Datenreihe 2</c:v>
                </c:pt>
              </c:strCache>
            </c:strRef>
          </c:tx>
          <c:spPr>
            <a:solidFill>
              <a:srgbClr val="3E3E3E"/>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94-EA41-B1E3-B89B3C1A5B69}"/>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94-EA41-B1E3-B89B3C1A5B69}"/>
            </c:ext>
          </c:extLst>
        </c:ser>
        <c:dLbls>
          <c:showLegendKey val="0"/>
          <c:showVal val="0"/>
          <c:showCatName val="0"/>
          <c:showSerName val="0"/>
          <c:showPercent val="0"/>
          <c:showBubbleSize val="0"/>
        </c:dLbls>
        <c:gapWidth val="219"/>
        <c:overlap val="-27"/>
        <c:axId val="1261534031"/>
        <c:axId val="1261599151"/>
      </c:barChart>
      <c:catAx>
        <c:axId val="126153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E3E3E"/>
                </a:solidFill>
                <a:latin typeface="Titillium Web" pitchFamily="2" charset="77"/>
                <a:ea typeface="+mn-ea"/>
                <a:cs typeface="+mn-cs"/>
              </a:defRPr>
            </a:pPr>
            <a:endParaRPr lang="de-DE"/>
          </a:p>
        </c:txPr>
        <c:crossAx val="1261599151"/>
        <c:crosses val="autoZero"/>
        <c:auto val="1"/>
        <c:lblAlgn val="ctr"/>
        <c:lblOffset val="100"/>
        <c:noMultiLvlLbl val="0"/>
      </c:catAx>
      <c:valAx>
        <c:axId val="1261599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tillium Web" pitchFamily="2" charset="77"/>
                <a:ea typeface="+mn-ea"/>
                <a:cs typeface="+mn-cs"/>
              </a:defRPr>
            </a:pPr>
            <a:endParaRPr lang="de-DE"/>
          </a:p>
        </c:txPr>
        <c:crossAx val="1261534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tillium Web" pitchFamily="2"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rgbClr val="3E3E3E"/>
              </a:solidFill>
              <a:latin typeface="Titillium Web" pitchFamily="2" charset="77"/>
              <a:ea typeface="+mn-ea"/>
              <a:cs typeface="+mn-cs"/>
            </a:defRPr>
          </a:pPr>
          <a:endParaRPr lang="de-DE"/>
        </a:p>
      </c:txPr>
    </c:title>
    <c:autoTitleDeleted val="0"/>
    <c:plotArea>
      <c:layout/>
      <c:lineChart>
        <c:grouping val="standard"/>
        <c:varyColors val="0"/>
        <c:ser>
          <c:idx val="0"/>
          <c:order val="0"/>
          <c:tx>
            <c:strRef>
              <c:f>Tabelle1!$B$1</c:f>
              <c:strCache>
                <c:ptCount val="1"/>
                <c:pt idx="0">
                  <c:v>Datenreihe 1</c:v>
                </c:pt>
              </c:strCache>
            </c:strRef>
          </c:tx>
          <c:spPr>
            <a:ln w="28575" cap="rnd">
              <a:solidFill>
                <a:srgbClr val="EB5032"/>
              </a:solidFill>
              <a:round/>
            </a:ln>
            <a:effectLst/>
          </c:spPr>
          <c:marker>
            <c:symbol val="none"/>
          </c:marker>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CC3-6649-9CB4-DA051AFC8556}"/>
            </c:ext>
          </c:extLst>
        </c:ser>
        <c:ser>
          <c:idx val="1"/>
          <c:order val="1"/>
          <c:tx>
            <c:strRef>
              <c:f>Tabelle1!$C$1</c:f>
              <c:strCache>
                <c:ptCount val="1"/>
                <c:pt idx="0">
                  <c:v>Datenreihe 2</c:v>
                </c:pt>
              </c:strCache>
            </c:strRef>
          </c:tx>
          <c:spPr>
            <a:ln w="28575" cap="rnd">
              <a:solidFill>
                <a:srgbClr val="3E3E3E"/>
              </a:solidFill>
              <a:round/>
            </a:ln>
            <a:effectLst/>
          </c:spPr>
          <c:marker>
            <c:symbol val="none"/>
          </c:marker>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CC3-6649-9CB4-DA051AFC8556}"/>
            </c:ext>
          </c:extLst>
        </c:ser>
        <c:ser>
          <c:idx val="2"/>
          <c:order val="2"/>
          <c:tx>
            <c:strRef>
              <c:f>Tabelle1!$D$1</c:f>
              <c:strCache>
                <c:ptCount val="1"/>
                <c:pt idx="0">
                  <c:v>Datenreihe 3</c:v>
                </c:pt>
              </c:strCache>
            </c:strRef>
          </c:tx>
          <c:spPr>
            <a:ln w="28575" cap="rnd">
              <a:solidFill>
                <a:srgbClr val="787878"/>
              </a:solidFill>
              <a:round/>
            </a:ln>
            <a:effectLst/>
          </c:spPr>
          <c:marker>
            <c:symbol val="none"/>
          </c:marker>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CC3-6649-9CB4-DA051AFC8556}"/>
            </c:ext>
          </c:extLst>
        </c:ser>
        <c:dLbls>
          <c:showLegendKey val="0"/>
          <c:showVal val="0"/>
          <c:showCatName val="0"/>
          <c:showSerName val="0"/>
          <c:showPercent val="0"/>
          <c:showBubbleSize val="0"/>
        </c:dLbls>
        <c:smooth val="0"/>
        <c:axId val="476782704"/>
        <c:axId val="476784352"/>
      </c:lineChart>
      <c:catAx>
        <c:axId val="47678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tillium Web" pitchFamily="2" charset="77"/>
                <a:ea typeface="+mn-ea"/>
                <a:cs typeface="+mn-cs"/>
              </a:defRPr>
            </a:pPr>
            <a:endParaRPr lang="de-DE"/>
          </a:p>
        </c:txPr>
        <c:crossAx val="476784352"/>
        <c:crosses val="autoZero"/>
        <c:auto val="1"/>
        <c:lblAlgn val="ctr"/>
        <c:lblOffset val="100"/>
        <c:noMultiLvlLbl val="0"/>
      </c:catAx>
      <c:valAx>
        <c:axId val="47678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tillium Web" pitchFamily="2" charset="77"/>
                <a:ea typeface="+mn-ea"/>
                <a:cs typeface="+mn-cs"/>
              </a:defRPr>
            </a:pPr>
            <a:endParaRPr lang="de-DE"/>
          </a:p>
        </c:txPr>
        <c:crossAx val="47678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tillium Web" pitchFamily="2"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BC_4BD14490.xml><?xml version="1.0" encoding="utf-8"?>
<p188:cmLst xmlns:a="http://schemas.openxmlformats.org/drawingml/2006/main" xmlns:r="http://schemas.openxmlformats.org/officeDocument/2006/relationships" xmlns:p188="http://schemas.microsoft.com/office/powerpoint/2018/8/main">
  <p188:cm id="{39781138-D3CE-4FD2-AA80-BC04490E73C8}" authorId="{005FD16C-344B-7615-702B-053DF84F9867}" created="2023-02-28T12:10:09.639">
    <ac:deMkLst xmlns:ac="http://schemas.microsoft.com/office/drawing/2013/main/command">
      <pc:docMk xmlns:pc="http://schemas.microsoft.com/office/powerpoint/2013/main/command"/>
      <pc:sldMk xmlns:pc="http://schemas.microsoft.com/office/powerpoint/2013/main/command" cId="1272005776" sldId="4796"/>
      <ac:spMk id="3" creationId="{7B1857BE-340D-9438-27E2-10765568E39A}"/>
    </ac:deMkLst>
    <p188:replyLst>
      <p188:reply id="{7DA1A9DA-C788-42DE-8481-6EA38D0E6497}" authorId="{165E671E-A5DE-5B5E-0557-7F0773243E72}" created="2023-03-06T12:31:58.886">
        <p188:txBody>
          <a:bodyPr/>
          <a:lstStyle/>
          <a:p>
            <a:r>
              <a:rPr lang="de-DE"/>
              <a:t>ich würde auch behaupten, dass der Satz zur neoom APP eher in die Richtung "Die Energiewende in deiner Hosentasche" oder ähnlich gehen sollte. Das steht zumindest auf der Website</a:t>
            </a:r>
          </a:p>
        </p188:txBody>
      </p188:reply>
    </p188:replyLst>
    <p188:txBody>
      <a:bodyPr/>
      <a:lstStyle/>
      <a:p>
        <a:r>
          <a:rPr lang="de-AT"/>
          <a:t>Ist der Spruch so von uns intern gewollt? Die neoom APP öffnet mir nach meiner Meinung die Welt in meine persönliche Energiewende. Ich sehe woll die technischen Geräte aber vor allem die Skills sollten mit erwähnt werden.</a:t>
        </a:r>
      </a:p>
    </p188:txBody>
  </p188:cm>
</p188:cmLst>
</file>

<file path=ppt/comments/modernComment_155D_1B18876B.xml><?xml version="1.0" encoding="utf-8"?>
<p188:cmLst xmlns:a="http://schemas.openxmlformats.org/drawingml/2006/main" xmlns:r="http://schemas.openxmlformats.org/officeDocument/2006/relationships" xmlns:p188="http://schemas.microsoft.com/office/powerpoint/2018/8/main">
  <p188:cm id="{5C3AFE1A-90EF-48C2-B2B8-5DEE2F6A6433}" authorId="{BAD6FB8A-707A-3D7E-FF5C-2E4483FA5239}" status="resolved" created="2024-02-20T14:57:51.981">
    <ac:deMkLst xmlns:ac="http://schemas.microsoft.com/office/drawing/2013/main/command">
      <pc:docMk xmlns:pc="http://schemas.microsoft.com/office/powerpoint/2013/main/command"/>
      <pc:sldMk xmlns:pc="http://schemas.microsoft.com/office/powerpoint/2013/main/command" cId="454592363" sldId="5469"/>
      <ac:picMk id="12" creationId="{D9186E5A-5F53-A9B8-6445-0BEAC8DE9080}"/>
    </ac:deMkLst>
    <p188:txBody>
      <a:bodyPr/>
      <a:lstStyle/>
      <a:p>
        <a:r>
          <a:rPr lang="de-DE"/>
          <a:t>[@Teresa Gumhalter] ich würde hier auf vielen Slides zu KLUUB die DE Flagge löschen. Nur bei der Vorregistrierung haben wir aktuell etwas zu KLUUB in DE</a:t>
        </a:r>
      </a:p>
    </p188:txBody>
    <p188:extLst>
      <p:ext xmlns:p="http://schemas.openxmlformats.org/presentationml/2006/main" uri="{5BB2D875-25FF-4072-B9AC-8F64D62656EB}">
        <p228:taskDetails xmlns:p228="http://schemas.microsoft.com/office/powerpoint/2022/08/main">
          <p228:history>
            <p228:event time="2024-02-20T14:57:51.981" id="{F61FD764-9E48-4A41-9DF5-AE47F21BF2B5}">
              <p228:atrbtn authorId="{BAD6FB8A-707A-3D7E-FF5C-2E4483FA5239}"/>
              <p228:anchr>
                <p228:comment id="{5C3AFE1A-90EF-48C2-B2B8-5DEE2F6A6433}"/>
              </p228:anchr>
              <p228:add/>
            </p228:event>
            <p228:event time="2024-02-20T14:57:51.981" id="{70EDB18D-ECB4-48FC-8922-E70EF8F0DD88}">
              <p228:atrbtn authorId="{BAD6FB8A-707A-3D7E-FF5C-2E4483FA5239}"/>
              <p228:anchr>
                <p228:comment id="{5C3AFE1A-90EF-48C2-B2B8-5DEE2F6A6433}"/>
              </p228:anchr>
              <p228:asgn authorId="{8BF6EB2E-3ADF-4C3F-DC50-D60B15ABADD5}"/>
            </p228:event>
            <p228:event time="2024-02-20T14:57:51.981" id="{B5E18556-DC5C-47DC-AF0F-3A3FA2531029}">
              <p228:atrbtn authorId="{BAD6FB8A-707A-3D7E-FF5C-2E4483FA5239}"/>
              <p228:anchr>
                <p228:comment id="{5C3AFE1A-90EF-48C2-B2B8-5DEE2F6A6433}"/>
              </p228:anchr>
              <p228:title val="@Teresa Gumhalter ich würde hier auf vielen Slides zu KLUUB die DE Flagge löschen. Nur bei der Vorregistrierung haben wir aktuell etwas zu KLUUB in DE"/>
            </p228:event>
            <p228:event time="2024-02-20T14:57:51.981" id="{14C69936-7609-4ABF-954C-4405C996D02E}">
              <p228:atrbtn authorId="{BAD6FB8A-707A-3D7E-FF5C-2E4483FA5239}"/>
              <p228:anchr>
                <p228:comment id="{5C3AFE1A-90EF-48C2-B2B8-5DEE2F6A6433}"/>
              </p228:anchr>
              <p228:date stDt="2024-02-20T14:57:51.981" endDt="2024-02-20T14:57:51.981"/>
            </p228:event>
            <p228:event time="2024-02-21T12:02:13.080" id="{F29CFC76-B60D-4CA3-9D44-42BDB4B951DB}">
              <p228:atrbtn authorId="{BAD6FB8A-707A-3D7E-FF5C-2E4483FA5239}"/>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2-21T06:05:22.563" authorId="{8BF6EB2E-3ADF-4C3F-DC50-D60B15ABADD5}"/>
          </p223:rxn>
        </p223:reactions>
      </p:ext>
    </p188:extLst>
  </p188:cm>
  <p188:cm id="{92A96BF8-4574-4FEE-800F-8B3FE03B2320}" authorId="{BAD6FB8A-707A-3D7E-FF5C-2E4483FA5239}" created="2024-02-22T17:32:06.539">
    <ac:deMkLst xmlns:ac="http://schemas.microsoft.com/office/drawing/2013/main/command">
      <pc:docMk xmlns:pc="http://schemas.microsoft.com/office/powerpoint/2013/main/command"/>
      <pc:sldMk xmlns:pc="http://schemas.microsoft.com/office/powerpoint/2013/main/command" cId="454592363" sldId="5469"/>
      <ac:picMk id="14" creationId="{360D4E16-CD5C-0C79-5723-B0130EBA7015}"/>
    </ac:deMkLst>
    <p188:txBody>
      <a:bodyPr/>
      <a:lstStyle/>
      <a:p>
        <a:r>
          <a:rPr lang="de-AT"/>
          <a:t>[@Teresa Gumhalter] ist es komplex das Video am Anfang abzuschneiden? Der Start-Screen hier sieht komplett anders aus als die akutelle neoom App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154E94-186E-58D2-9F88-DE37CB508B52}"/>
              </a:ext>
            </a:extLst>
          </p:cNvPr>
          <p:cNvSpPr>
            <a:spLocks noGrp="1"/>
          </p:cNvSpPr>
          <p:nvPr>
            <p:ph type="hdr" sz="quarter"/>
          </p:nvPr>
        </p:nvSpPr>
        <p:spPr>
          <a:xfrm>
            <a:off x="0" y="0"/>
            <a:ext cx="3076364" cy="513509"/>
          </a:xfrm>
          <a:prstGeom prst="rect">
            <a:avLst/>
          </a:prstGeom>
        </p:spPr>
        <p:txBody>
          <a:bodyPr vert="horz" lIns="99040" tIns="49520" rIns="99040" bIns="49520" rtlCol="0"/>
          <a:lstStyle>
            <a:lvl1pPr algn="l">
              <a:defRPr sz="1300"/>
            </a:lvl1pPr>
          </a:lstStyle>
          <a:p>
            <a:endParaRPr lang="de-AT"/>
          </a:p>
        </p:txBody>
      </p:sp>
      <p:sp>
        <p:nvSpPr>
          <p:cNvPr id="3" name="Datumsplatzhalter 2">
            <a:extLst>
              <a:ext uri="{FF2B5EF4-FFF2-40B4-BE49-F238E27FC236}">
                <a16:creationId xmlns:a16="http://schemas.microsoft.com/office/drawing/2014/main" id="{89AAD874-D173-C75D-9EB6-9166B38F7DAF}"/>
              </a:ext>
            </a:extLst>
          </p:cNvPr>
          <p:cNvSpPr>
            <a:spLocks noGrp="1"/>
          </p:cNvSpPr>
          <p:nvPr>
            <p:ph type="dt" sz="quarter" idx="1"/>
          </p:nvPr>
        </p:nvSpPr>
        <p:spPr>
          <a:xfrm>
            <a:off x="4021294" y="0"/>
            <a:ext cx="3076364" cy="513509"/>
          </a:xfrm>
          <a:prstGeom prst="rect">
            <a:avLst/>
          </a:prstGeom>
        </p:spPr>
        <p:txBody>
          <a:bodyPr vert="horz" lIns="99040" tIns="49520" rIns="99040" bIns="49520" rtlCol="0"/>
          <a:lstStyle>
            <a:lvl1pPr algn="r">
              <a:defRPr sz="1300"/>
            </a:lvl1pPr>
          </a:lstStyle>
          <a:p>
            <a:fld id="{C2525513-C280-4A90-835C-FB515D3A3053}" type="datetimeFigureOut">
              <a:rPr lang="de-AT" smtClean="0"/>
              <a:t>08.04.2024</a:t>
            </a:fld>
            <a:endParaRPr lang="de-AT"/>
          </a:p>
        </p:txBody>
      </p:sp>
      <p:sp>
        <p:nvSpPr>
          <p:cNvPr id="4" name="Fußzeilenplatzhalter 3">
            <a:extLst>
              <a:ext uri="{FF2B5EF4-FFF2-40B4-BE49-F238E27FC236}">
                <a16:creationId xmlns:a16="http://schemas.microsoft.com/office/drawing/2014/main" id="{3AC70399-9135-35CC-66A2-E59DF1866D61}"/>
              </a:ext>
            </a:extLst>
          </p:cNvPr>
          <p:cNvSpPr>
            <a:spLocks noGrp="1"/>
          </p:cNvSpPr>
          <p:nvPr>
            <p:ph type="ftr" sz="quarter" idx="2"/>
          </p:nvPr>
        </p:nvSpPr>
        <p:spPr>
          <a:xfrm>
            <a:off x="0" y="9721107"/>
            <a:ext cx="3076364" cy="513506"/>
          </a:xfrm>
          <a:prstGeom prst="rect">
            <a:avLst/>
          </a:prstGeom>
        </p:spPr>
        <p:txBody>
          <a:bodyPr vert="horz" lIns="99040" tIns="49520" rIns="99040" bIns="49520" rtlCol="0" anchor="b"/>
          <a:lstStyle>
            <a:lvl1pPr algn="l">
              <a:defRPr sz="1300"/>
            </a:lvl1pPr>
          </a:lstStyle>
          <a:p>
            <a:endParaRPr lang="de-AT"/>
          </a:p>
        </p:txBody>
      </p:sp>
      <p:sp>
        <p:nvSpPr>
          <p:cNvPr id="5" name="Foliennummernplatzhalter 4">
            <a:extLst>
              <a:ext uri="{FF2B5EF4-FFF2-40B4-BE49-F238E27FC236}">
                <a16:creationId xmlns:a16="http://schemas.microsoft.com/office/drawing/2014/main" id="{D084F027-0E26-02DB-DA1E-88ED6625DE33}"/>
              </a:ext>
            </a:extLst>
          </p:cNvPr>
          <p:cNvSpPr>
            <a:spLocks noGrp="1"/>
          </p:cNvSpPr>
          <p:nvPr>
            <p:ph type="sldNum" sz="quarter" idx="3"/>
          </p:nvPr>
        </p:nvSpPr>
        <p:spPr>
          <a:xfrm>
            <a:off x="4021294" y="9721107"/>
            <a:ext cx="3076364" cy="513506"/>
          </a:xfrm>
          <a:prstGeom prst="rect">
            <a:avLst/>
          </a:prstGeom>
        </p:spPr>
        <p:txBody>
          <a:bodyPr vert="horz" lIns="99040" tIns="49520" rIns="99040" bIns="49520" rtlCol="0" anchor="b"/>
          <a:lstStyle>
            <a:lvl1pPr algn="r">
              <a:defRPr sz="1300"/>
            </a:lvl1pPr>
          </a:lstStyle>
          <a:p>
            <a:fld id="{9025F422-62B5-45BA-AD96-6C9931959FD9}" type="slidenum">
              <a:rPr lang="de-AT" smtClean="0"/>
              <a:t>‹Nr.›</a:t>
            </a:fld>
            <a:endParaRPr lang="de-AT"/>
          </a:p>
        </p:txBody>
      </p:sp>
    </p:spTree>
    <p:extLst>
      <p:ext uri="{BB962C8B-B14F-4D97-AF65-F5344CB8AC3E}">
        <p14:creationId xmlns:p14="http://schemas.microsoft.com/office/powerpoint/2010/main" val="125914782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8:34:06.717"/>
    </inkml:context>
    <inkml:brush xml:id="br0">
      <inkml:brushProperty name="width" value="0.035" units="cm"/>
      <inkml:brushProperty name="height" value="0.035" units="cm"/>
    </inkml:brush>
  </inkml:definitions>
  <inkml:trace contextRef="#ctx0" brushRef="#br0">8445 9028 24575,'0'-5'0,"0"-2"0,-1-15 0,-10-16 0,-13-19 0,-16-22 0,8 24 0,-3-5 0,-3-7 0,-1-2 0,-3-4 0,1-1 0,2 2 0,0 1 0,8 13 0,2 2 0,2 1 0,2 0 0,3 5 0,2 1 0,-13-43 0,5 3 0,3 6 0,4 4 0,2 6 0,4-2 0,3-2 0,0-3 0,2 4 0,0 11 0,2 7 0,2 4 0,3-3 0,3-4 0,0-9 0,2-9 0,11-6 0,12 1 0,12 9 0,12 12 0,17 3 0,14 2 0,-36 29 0,3 0 0,4-2 0,1 0 0,-3 3 0,0 1 0,-1 0 0,0 2 0,37-19 0,-7 8 0,3 6 0,6 3 0,-38 14 0,2-1 0,0 2 0,0 1 0,1 0 0,1 1 0,4 0 0,0 1 0,4 0 0,1 0 0,3 1 0,1 0 0,2-1 0,-1 0 0,1 1 0,0 1 0,-1 0 0,0 1 0,2 0 0,1 1 0,2 1 0,0 0 0,1-1 0,-1 2 0,1-1 0,-2 1 0,-2-1 0,-1 0 0,-2-1 0,-1 1 0,-3-1 0,-1 0 0,0 0 0,-1 0 0,2 0 0,0 0 0,1 1 0,0 0 0,1 0 0,-1 1 0,-2-1 0,-2 1 0,-5 1 0,-1 1 0,42-2 0,-7 3 0,6 0 0,-39 0 0,2 0 0,4 0 0,1 0 0,3 0 0,1 0 0,-2 0 0,0 0 0,-8 0 0,-2 0 0,35 0 0,-26 0 0,-20 0 0,3 0 0,38 0 0,-17 1 0,8 1 0,-8 0 0,5 1 0,3 0-409,16-1 1,3 1-1,1 0 409,1 0 0,1 1 0,-2 0 0,-7 0 0,-1 0 0,-1 0-105,-8 1 1,-1 1-1,-3 0 105,19 4 0,-4 1 0,-6 1 0,-3 0 0,-1 0 0,-3 1 0,-9-1 0,-2 0 0,-2 1 0,-1 0 603,-1 0 0,-1-1-603,-3 1 0,-1-1 167,2 2 0,1 0-167,0 1 0,0-1 0,-3-1 0,-2 0 0,44 8 0,-21-10 0,-10-3 0,0-2 0,13 1 0,15 5 0,-42-6 0,1 0 0,0 1 0,-1-1 0,47 5 0,-12-5 0,-4-3 0,2-1 0,3-2 0,2 0 0,-4 0 0,-3 0 0,2 0 0,7 0 0,5 0 0,-46 0 0,-1 0 0,2 0 0,1 0 0,1-1 0,2 0 0,7-3 0,2-2 0,10-3 0,1-2 0,3-3 0,1-1 0,1-3 0,-1 1 0,-7 1 0,-3 0 0,-10 3 0,-3 0 0,-7 2 0,-4 0 0,26-6 0,-9 1 0,-5-3 0,8-1 0,3-5 0,-3-2 0,-3-3 0,-5-4 0,1-4 0,7-6 0,1-4 0,-3-3 0,-7 1 0,-9 4 0,-1-8 0,6-10 0,-23 25 0,-1-1 0,2-5 0,1 0 0,-3 2 0,0 1 0,19-33 0,-11 12 0,-9 10 0,-3 5 0,3-4 0,11-9 0,6-10 0,3-8 0,0-2 0,-2 0 0,-4 0 0,-1-7 0,-24 42 0,0-1 0,-2-2 0,1 0 0,-2 1 0,0 0 0,9-41 0,-7 5 0,-9 6 0,-5 4 0,-3-1 0,0 5 0,0 7 0,0 17 0,0 12 0,0-7 0,0-25 0,0 10 0,0-7 0,0-4 0,0-1 0,-1 1 0,-1 3 0,0 7 0,-2 3 0,-9-23 0,-5-2 0,-3-6 0,0-6 0,0-6 0,11 48 0,-1 0 0,-12-46 0,0 5 0,0 9 0,-2 4 0,0 4 0,-3-1 0,-2 3 0,-2 9 0,-4 11 0,-11 10 0,-16 3 0,-17-4 0,34 19 0,-3 0 0,-3-1 0,-2 0 0,-1 0 0,0 2 0,0 2 0,1 2 0,2 2 0,1 2 0,-45-6 0,4 8 0,-3 4 0,4 4 0,11 1 0,14 3 0,13 0 0,11 0 0,4 0 0,3 0 0,1 0 0,-4 0 0,0 0 0,-5 0 0,-6 0 0,-8 0 0,-7 0 0,-13 0 0,-23 0 0,38 1 0,-5 1 0,-11 1 0,-5 1 0,-13 2 0,-3 1-262,27 0 1,-1 0-1,-2 0 262,-6 2 0,-1-1 0,0 2 0,-4 0 0,-1 1 0,0 0 0,0 1 0,-1 0 0,1 0 0,0 1 0,0-1 0,1 0 0,3 0 0,1 0 0,1-1 0,6-1 0,2 0 0,0-1 0,-27 3 0,4-1 0,16-3 0,6-1 0,19-3 0,3-1 0,-32-2 0,8-11 0,26 1 0,-5-4 0,-16-5 0,-6-3 0,-11-6 0,0-2 0,3 1 0,4-1 392,11 3 1,6 0-393,13 5 0,6 1 0,-22-11 0,1 0 0,-3-4 0,-4-5 0,0-4 0,1-6 0,1 1 0,4-3 0,-3-1 0,-2-3 0,-1 1 0,5 4 0,6 6 0,9 8 0,6 2 0,0 5 0,-1 2 0,-2 3 0,0 4 0,0 1 0,2-1 0,-1 0 0,-3 0 0,1 4 0,2 1 0,4 2 0,-2 2 0,-4 1 0,-10 4 0,-9-2 0,-10-1 0,-9-5 0,-10-1 0,45 8 0,-1 1 0,-3-1 0,0 1 0,-2 2 0,-1 1 0,3 0 0,0 0 0,4 1 0,0 0 0,2 1 0,0-2 0,1 0 0,2-1 0,-44-5 0,22 1 0,1 3 0,-10 5 0,29 0 0,-4 2 0,-26-1 0,-8 0-251,19 0 1,-4 0 0,0 0 250,-4 0 0,-1 0 0,1 0 0,2 0 0,0 0 0,3 0 0,-19 0 0,6 0 0,19 0 0,4 0 0,4 0 0,3 0 0,3 0 0,1 0 0,-41 0 0,5 0 751,6 0-751,-2 0 0,-1 0 0,-8 0 0,-5 0 0,47 0 0,0 0 0,-1-1 0,0 2 0,-43 1 0,6 1 0,4 1 0,-3-2 0,38-2 0,-1 0 0,-5 0 0,-2 0 0,-6 0 0,-1 0 0,-2 0 0,-1 0 0,0 0 0,1 0 0,1 0 0,0 0 0,5 0 0,0 0 0,-3 0 0,0 0 0,2 0 0,-1 0 0,0 0 0,-1 0 0,-3 0 0,1 0 0,2 0 0,2 0 0,5 0 0,2 0 0,0 0 0,2 0 0,-40 0 0,8 0 0,-12-1 0,14-2 0,15 0 0,12 0 0,1 1 0,2 3 0,-7 1 0,-14 1 0,-5 1 0,-8 0 0,0 0 0,3 1 0,3 0 0,19-2 0,3 0 0,3-1 0,2-1 0,-40 2 0,11-3 0,10-1 0,8-3 0,2-4 0,-2-1 0,0 1 0,3 5 0,1 3 0,0 0 0,-3 0 0,-7 0 0,-4 0 0,-3 0 0,-3-3 0,4-2 0,4-5 0,5-1 0,5-3 0,0-3 0,-4 0 0,-10-2 0,-11 2 0,39 9 0,-1 0 0,-2 0 0,-1 1 0,2 2 0,1 1 0,-46-1 0,12 3 0,11 2 0,9 0 0,9 0 0,10 0 0,10 0 0,3 0 0,3 2 0,-3 3 0,-6 4 0,-3 3 0,-5 1 0,-4 1 0,0-1 0,7-4 0,4 1 0,4-1 0,2-2 0,1-3 0,3 0 0,-2-1 0,-6-1 0,-7 0 0,-12-2 0,-9 3 0,-10 0 0,-11 3 0,-8 5 0,40-4 0,0-1 0,-1 2 0,-1 0 0,2 0 0,0-1 0,-42 5 0,17-1 0,10-3 0,13-1 0,4 1 0,9 0 0,9 2 0,6-1 0,4-2 0,-6-3 0,-19-2 0,-25-2 0,-26 0 0,48 2 0,0 1 0,-43 6 0,19 5 0,19 4 0,9 0 0,7 2 0,7 0 0,2 2 0,0 6 0,-1 4 0,-3 6 0,-2 0 0,4-5 0,4-3 0,6-4 0,6-1 0,0 4 0,-1 6 0,0 4 0,-1 5 0,1-2 0,2 0 0,4 5 0,1 11 0,1 7 0,-1 15 0,0 8 0,0 6 0,3 5 0,3-3 0,4 1 0,2-1 0,0-4 0,0 0 0,5 0 0,5 5 0,-3-46 0,1-1 0,9 48 0,-1-6 0,-2-7 0,-2-3 0,0-1 0,-3 0 0,3 8 0,3 8 0,-6-42 0,2 0 0,1 2 0,1-1 0,0-1 0,1-1 0,0-4 0,0-1 0,15 39 0,0-12 0,-4-9 0,-4-5 0,-9-4 0,-5-1 0,-5-1 0,-2-5 0,0-5 0,0 1 0,-2 16 0,-1-13 0,0 7 0,-3 28 0,-1 7 0,1-23 0,1 1 0,0 0 0,0 0 0,0-1 0,0-2 0,0 23 0,0-5 0,2-16 0,1-1 0,0-2 0,1 1 0,0-1 0,1 1 0,0 1 0,0 1 0,0-3 0,0 1 0,0 2 0,0 0 0,0-1 0,0-1 0,0-5 0,0-2 0,0-2 0,0-2 0,0-3 0,0-1 0,0 2 0,0 0 0,0 1 0,0 0 0,0 44 0,0-13 0,0-20 0,0-18 0,-2-8 0,-1-5 0,-2 6 0,-3 5 0,2 5 0,-2 5 0,2 12 0,3 11 0,1 10 0,2 7 0,0-8 0,0-8 0,0-14 0,-2-13 0,-1-7 0,-2-5 0,-3 3 0,3 1 0,-1 27 0,0-16 0,0 6 0,-3 19 0,-2 7 0,2-19 0,-2 4 0,0 1-200,-2 3 1,-1 0 0,0 0 199,1-3 0,1-1 0,-1-2 0,-3 22 0,1-5 0,4-17 0,2-5 0,4-13 0,0-3 0,-3 38 0,4 3 0,0 5 0,3-44 0,0 1 299,1 2 0,0 1-299,0 5 0,0 0 0,0 5 0,0 1 0,0 7 0,0 1 0,0 3 0,0 0 0,0 3 0,0-1 0,0-3 0,0-1 0,0-6 0,0 0 0,1-2 0,1-1 0,0-7 0,2-1 0,0-7 0,1-2 0,7 42 0,-1-5 0,2 4 0,2 5 0,2 3 0,3-1 0,1-5 0,1-10 0,0-8 0,5-8 0,2-5 0,4 1 0,1-6 0,-4-3 0,-1 1 0,0 1 0,4 10 0,5 2 0,-1-7 0,-6-10 0,-9-16 0,-8 2 0,3 9 0,5 15 0,11 17 0,7 2 0,-4-15 0,-6-17 0,-8-18 0,-4-12 0,0 0 0,-1-1 0,0 0 0,0 2 0,3 3 0,4 5 0,6 5 0,6 4 0,0-2 0,2-1 0,6 0 0,6-1 0,10 2 0,10-1 0,12-5 0,-30-14 0,3-1 0,7 0 0,2 0 0,2-1 0,1-1 0,-5-1 0,-3-1 0,36 3 0,-25-7 0,-16-3 0,-3-2 0,3 0 0,9 0 0,3 0 0,-3 0 0,-3 0 0,-1 0 0,4 0 0,8 0 0,4 0 0,1 0 0,-5 0 0,-4 0 0,2 0 0,10 0 0,-29 0 0,3 0 0,4 0 0,3 0 0,3 0 0,0 0 0,-3 0 0,-3 0 0,35 0 0,-26 0 0,-29 0 0,-11 0 0,10 0 0,45 0 0,-4 2 0,9 0 0,-19 0 0,1 0 0,1 1 0,2 0 0,-1 1 0,-1 0 0,22 1 0,-7 0 0,-23-1 0,-4-1 0,-5-1 0,0-1 0,47-1 0,-48 0 0,-1 0 0,49 0 0,-8 0 0,-12 0 0,-6 0 0,6 0 0,10 0 0,-39 0 0,2 0 0,-1-1 0,-1-1 0,40-5 0,-14-4 0,-8-4 0,0-4 0,9-4 0,10-2 0,4-1 0,-4 4 0,-8 5 0,-13 4 0,-7 1 0,7-2 0,11-4 0,17-7 0,-42 11 0,0-1 0,0-1 0,-2 0 0,42-14 0,-18 3 0,-21 7 0,-16 5 0,-15-1 0,-6 3 0,4 2 0,4 3 0,26-2 0,20-11 0,20-11 0,-40 13 0,0-2 0,37-20 0,-12 7 0,-23 4 0,-12 5 0,1-1 0,12-4 0,23-7 0,11-2 0,-5 4 0,-14 5 0,-22 12 0,-15 6 0,-8 3 0,-2 3 0,-2-1 0,1 1 0,-3 0 0,-2 1 0,0-2 0,-1-1 0,3-2 0,1-5 0,1-2 0,-1-3 0,0-2 0,3-5 0,1-4 0,0-2 0,-3 0 0,0-7 0,4-12 0,2-14 0,2-12 0,-2 4 0,-7 15 0,-6 13 0,-5 11 0,-5 6 0,-2 2 0,0 0 0,0 1 0,0-1 0,0-5 0,0-3 0,0-6 0,0-9 0,0-16 0,0-21 0,0 36 0,0-2 0,0-6 0,0-1 0,0-3 0,0-1 0,0 3 0,0 0 0,0 3 0,0 2 0,0-40 0,0 22 0,0 20 0,-2 17 0,-4 11 0,-8 10 0,-5 2 0,1 3 0,6-22 0,7-26 0,5-23 0,-1 26 0,-1-3 0,0 7 0,-1 1 0,-5-37 0,-2 14 0,1 20 0,-1-3 0,1 0 0,3 5 0,1 8 0,1 8 0,0 7 0,0 4 0,-1 3 0,-1 1 0,-1 3 0,0 0 0,0 0 0,0-3 0,1 0 0,-1-3 0,0 0 0,2 1 0,-2-4 0,0-2 0,2-4 0,-2 1 0,0 3 0,-1 6 0,2 5 0,-1 2 0,2 0 0,3 1 0,-2-1 0,2 2 0,-3 3 0,0 3 0,-1 0 0,-1 0 0,1 0 0,1-1 0,0 2 0,0 1 0,0 1 0,0 1 0,0-2 0,1 2 0,-2-1 0,0-2 0,0 1 0,0-2 0,2 2 0,1 1 0,0-2 0,1-1 0,1 0 0,0-2 0,-1 4 0,0-3 0,0 0 0,0 1 0,1-2 0,-1 2 0,-2-1 0,-1 0 0,-1 1 0,0 0 0,-1-1 0,1 1 0,-1 0 0,1 3 0,3 3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9:01:35.530"/>
    </inkml:context>
    <inkml:brush xml:id="br0">
      <inkml:brushProperty name="width" value="0.035" units="cm"/>
      <inkml:brushProperty name="height" value="0.035" units="cm"/>
    </inkml:brush>
  </inkml:definitions>
  <inkml:trace contextRef="#ctx0" brushRef="#br0">1098 119 24575,'0'-10'0,"-8"7"0,-21-4 0,-20 7 0,-21 0 0,-13 0 0,12 0 0,10 7 0,10 17 0,7 20 0,-4 19 0,-1 6 0,2-1 0,4-2 0,5-5 0,4-3 0,9-9 0,9-8 0,9-3 0,5-1 0,2 3 0,-2-2 0,-1-6 0,1-6 0,0-5 0,2-3 0,5 9 0,9 8 0,11 8 0,18 8 0,16-1 0,16 0 0,-28-26 0,3-1 0,3-3 0,2 0 0,1-2 0,0-1 0,-3-4 0,-1-2 0,42 4 0,-5-21 0,-43-11 0,0-9 0,6-13 0,-2-8 0,4-11 0,-2-6 0,-1-4 0,-3-1 0,-7 6 0,-3 2 0,-9 9 0,-4 3 0,9-29 0,-17 18 0,-9 11 0,-11 10 0,-13 3 0,-17 1 0,-15-4 0,-20-7 0,-9-2 0,30 22 0,-3 3 0,-5 0 0,-4 4 0,-1 3 0,-2 2 0,-1 3 0,-1 3 0,3 3 0,2 3 0,4-1 0,0 3 0,5 3 0,1 4 0,-44 24 0,47-6 0,1 5 0,-1 6 0,2 3 0,1 0 0,1 1 0,6-3 0,2-2 0,-15 25 0,20-11 0,10-6 0,4-3 0,5-1 0,4-3 0,3 2 0,3 8 0,6 13 0,11 13 0,14 8 0,13-8 0,9-15 0,11-19 0,11-17 0,14-10 0,8-6 0,-42-8 0,1-4 0,6-5 0,1-4 0,2-2 0,2-5 0,6-8 0,1-3 0,-3-1 0,-1-3 0,-5 1 0,-2-3 0,-5-2 0,-5 1 0,-13 7 0,-5 0 0,14-26 0,-22 12 0,-17 9 0,-6-1 0,-9-2 0,-12-4 0,-18-8 0,-22-5 0,18 26 0,-3 0 0,-5-1 0,-3 2 0,-2 2 0,-3 3 0,-10 1 0,-4 3 0,-6 6 0,-3 4 0,-5 3 0,-2 3 0,-1 2 0,1 6 0,7 6 0,3 6 0,6 5 0,3 6 0,6 5 0,4 5 0,6 5 0,5 2 0,9-3 0,3 0 0,-12 27 0,21-14 0,15-14 0,8-4 0,1-1 0,0 3 0,4 9 0,9 3 0,15 4 0,15-1 0,17-7 0,12-7 0,7-9 0,16-11 0,-42-11 0,3-2 0,4-2 0,2-2 0,7-5 0,0-3 0,-1-3 0,-1-3 0,-7-2 0,-3-2 0,-5-1 0,-3-1 0,32-23 0,-14-3 0,-7-9 0,-10-10 0,-8-7 0,-6-7 0,-9 2 0,-10 4 0,-8 10 0,-6 10 0,-9 9 0,-11 8 0,-22 6 0,-21 5 0,-31 4 0,35 14 0,-3 2 0,-9 0 0,-3 3 0,-10 5 0,-3 6 0,-6 9 0,0 7 0,-2 6 0,2 6 0,5 7 0,4 4 0,11-1 0,5 0 0,16-8 0,7-1 0,-12 23 0,31-18 0,17-5 0,6 1 0,2 10 0,2 11 0,4 14 0,5 9 0,3 4 0,8 2 0,9-5 0,12-7 0,13-10 0,8-13 0,12-13 0,14-11 0,-42-19 0,3-4 0,5-1 0,1-2 0,6-5 0,0-3 0,1-5 0,0-3 0,-1-5 0,-1-4 0,-4-6 0,-3-5 0,-1-5 0,-3-4 0,-1-3 0,-3-4 0,0-3 0,-3-2 0,-3 1 0,-2 2 0,-9 7 0,-2 3 0,12-22 0,-18 25 0,-12 11 0,-6 7 0,-5 2 0,-1 1 0,0 2 0,-1 2 0,-2 0 0,-7 0 0,-12-3 0,-14-8 0,-15-6 0,-18-7 0,-18-3 0,38 20 0,-1 0 0,-1 1 0,-1 1 0,0 1 0,-2 2 0,0 0 0,-2 2 0,-2 3 0,-2 1 0,0 3 0,-1 1 0,2 2 0,0 2 0,5 1 0,1 2 0,-34 5 0,27 8 0,30-6 0,20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8:53:16.016"/>
    </inkml:context>
    <inkml:brush xml:id="br0">
      <inkml:brushProperty name="width" value="0.035" units="cm"/>
      <inkml:brushProperty name="height" value="0.035" units="cm"/>
    </inkml:brush>
  </inkml:definitions>
  <inkml:trace contextRef="#ctx0" brushRef="#br0">8687 930 24575,'27'0'0,"45"0"0,11 2 0,16 1 0,-12 0 0,6 2 0,4 0-588,-14 1 1,4 1 0,1 0 0,-1 1 587,1 0 0,1 2 0,-1 0 0,-2 0 0,15 3 0,-2 1 0,-3 0 77,-10-1 0,-3 1 0,-4-1-77,16 3 0,-7-1 0,-20-4 0,-7 0 0,15 5 0,-37-9 0,-14-3 1757,-8-2-1757,-3-2 361,-3 0-361,-4 0 0,1 0 0,0 0 0,3 0 0,0 0 0,4 0 0,12 0 0,14 0 0,24 0 0,21 0 0,-33 0 0,2 0 0,8 0 0,2 0 0,2 1 0,2 1 0,1 0 0,-1 2 0,-4 2 0,-2 0 0,-6 2 0,-2-1 0,38 6 0,-20-2 0,-16-6 0,-11-2 0,-9-1 0,-7-2 0,-3 0 0,-4 0 0,-2 0 0,2 0 0,0 0 0,4 0 0,4 0 0,-3 0 0,1 0 0,-4 0 0,-3 0 0,0 0 0,-1 5 0,22 21 0,29 27 0,-22-12 0,3 4 0,4 3 0,-1 0 0,-9-7 0,-2 0 0,23 23 0,-27-20 0,-8-3 0,-6-1 0,-2-1 0,-3-5 0,-3-6 0,-3-6 0,-5-4 0,-4-6 0,0-1 0,-1 1 0,2 0 0,2 3 0,1 0 0,0 0 0,1 1 0,1 0 0,0 0 0,3 1 0,8 5 0,14 8 0,18 10 0,14 7 0,4 2 0,-6-6 0,-9-9 0,-12-9 0,-9-8 0,-6-3 0,-3-4 0,0-2 0,-3 0 0,-1-2 0,-1-1 0,1 0 0,4 1 0,3 1 0,4 3 0,1 0 0,-1 0 0,-4-3 0,-5-2 0,-6 4 0,3 17 0,11 21 0,14 22 0,-16-27 0,3 1 0,-2-2 0,0-2 0,26 31 0,-12-14 0,-13-17 0,-1-1 0,-3-3 0,-4-4 0,-5-4 0,0-5 0,1-2 0,6 2 0,4 5 0,2 2 0,-3 1 0,-6-6 0,-2-2 0,2-1 0,9 3 0,6 4 0,2 2 0,-2 1 0,-9-4 0,-6-3 0,-3-4 0,1-1 0,3 0 0,-1 0 0,-2-1 0,-6-2 0,-2-2 0,-1-1 0,2 1 0,4 3 0,2-1 0,1 0 0,0-1 0,-2-1 0,-4 2 0,1 0 0,-2 4 0,4 7 0,1 6 0,1 3 0,-3-2 0,-2-2 0,-2-1 0,-2-2 0,-2-3 0,-3-2 0,-2-1 0,-1-2 0,1 0 0,-2-1 0,-1-2 0,0 0 0,0 1 0,0-1 0,1-1 0,-1-1 0,0-2 0,0-2 0,0-2 0,-2 0 0,0-2 0,-2 0 0,1-1 0,1 2 0,0-1 0,2 1 0,0 2 0,0-2 0,0 1 0,0 1 0,-1 0 0,0 7 0,0 7 0,-3 7 0,0 15 0,0 5 0,3 0 0,4-2 0,6-10 0,5 3 0,5 4 0,3 3 0,3 1 0,-1-8 0,-3-10 0,-6-8 0,-6-5 0,-3-4 0,-3-1 0,0-2 0,-1 1 0,1 0 0,-2-1 0,-1-2 0,-1-2 0,-1-1 0,0 0 0,0 1 0,-1 1 0,-1 1 0,0 0 0,0 1 0,0-1 0,0-2 0,0 2 0,0-1 0,0 0 0,0 1 0,0 0 0,0 2 0,0 1 0,0 0 0,0 2 0,0 0 0,0 1 0,0 2 0,0 4 0,0 5 0,0 5 0,0 4 0,0 1 0,0 5 0,0 0 0,0 6 0,0 6 0,0 5 0,0 3 0,-1 2 0,-3-3 0,-2 0 0,0-2 0,0-6 0,1-3 0,0-3 0,1 2 0,-2-1 0,1-5 0,2-7 0,1-8 0,2-6 0,-2-5 0,-1-2 0,0 0 0,1 8 0,2 12 0,0 8 0,7 18 0,4 3 0,2-3 0,1-11 0,-4-16 0,-1-9 0,0-6 0,1-1 0,0-2 0,1 0 0,2 1 0,-2 0 0,3 0 0,1 2 0,2 1 0,1 3 0,1-1 0,-2-1 0,-1-1 0,-1-3 0,1 0 0,2 2 0,3 4 0,3 3 0,0-1 0,2-2 0,-2-3 0,-1-3 0,3 1 0,-1 0 0,-2-1 0,-3-1 0,-5-5 0,-3-2 0,-2-3 0,-3-2 0,-2 2 0,-1-2 0,-1 1 0,1-2 0,1-6 0,-3-1 0,0 0 0,-2 6 0,0 8 0,2 1 0,1-1 0,-1-3 0,0-1 0,-2 1 0,0 0 0,0 0 0,0 3 0,0 1 0,0 2 0,0 1 0,0 1 0,0 2 0,0 0 0,0 3 0,0 1 0,0 2 0,0 2 0,0 0 0,0 2 0,0 3 0,0 0 0,0 0 0,0-2 0,0-5 0,0-2 0,0-4 0,0 1 0,0-1 0,0 0 0,0 0 0,0-1 0,0-1 0,0-2 0,0 0 0,0 3 0,0 3 0,0 1 0,0 0 0,0-2 0,0-1 0,0-2 0,0 2 0,0 1 0,0 3 0,0 2 0,0-1 0,0-3 0,0 0 0,-3 1 0,1 0 0,-1 0 0,-1 0 0,1-2 0,-1 0 0,0 3 0,0 0 0,-3 0 0,2-2 0,-2 1 0,0 0 0,0 0 0,-2-1 0,-1-1 0,1-1 0,0 0 0,-1 0 0,1 0 0,0 0 0,0 0 0,1 0 0,0-1 0,0 0 0,-1 0 0,2 0 0,0 1 0,2 0 0,3-2 0,-2 0 0,1-1 0,-1-1 0,0 1 0,1 1 0,-1 3 0,0 2 0,0 2 0,0 1 0,-1 3 0,1 5 0,1 7 0,0 10 0,3 4 0,0 1 0,0-4 0,0-11 0,0-8 0,0-4 0,0-6 0,0-1 0,0-1 0,0-1 0,0 3 0,0-1 0,0 2 0,0 1 0,0 0 0,0 5 0,4 6 0,11 9 0,12 15 0,8 6 0,5-3 0,-3-9 0,-1-12 0,1-5 0,1-2 0,2-1 0,-3-2 0,-4-3 0,-5-3 0,-4-2 0,-2-3 0,-2-3 0,1-3 0,2 1 0,2 1 0,4 1 0,2 1 0,-1 3 0,-2 1 0,-3-1 0,-4-3 0,-2-4 0,0-2 0,-1 0 0,3 1 0,1 1 0,1 0 0,0 1 0,-1-1 0,-2-3 0,-2-2 0,0-4 0,0-1 0,6 7 0,20 20 0,4 10 0,-2 3 0,-11-6 0,-17-18 0,-2-4 0,0-1 0,-2-2 0,-2-1 0,0-1 0,-4-1 0,-1-1 0,-1 0 0,1 0 0,1-1 0,0 0 0,0 1 0,3 1 0,2 2 0,4 2 0,0 1 0,0 1 0,-1 2 0,-2-3 0,-3-2 0,-1-4 0,-3-3 0,0-1 0,0 1 0,1 0 0,1 2 0,1-2 0,-1 2 0,0 0 0,3 2 0,-1 4 0,0-4 0,-2 0 0,-2-2 0,1 0 0,0 3 0,2 0 0,0 1 0,-1 2 0,0-1 0,-1 1 0,0 3 0,1 0 0,2 4 0,3 3 0,1 1 0,0 0 0,-3-4 0,-3-1 0,-1-1 0,-2-4 0,-2-2 0,0-4 0,0 0 0,0 2 0,1-1 0,-1 1 0,1 1 0,-1 0 0,2 0 0,-2 1 0,2 0 0,-1 0 0,-2-2 0,0-1 0,0-2 0,1 1 0,0 1 0,-1 2 0,1-1 0,-2-1 0,0 0 0,2-1 0,-1 1 0,-1-1 0,0 1 0,-2-1 0,0-1 0,0 3 0,0 0 0,2 3 0,0 2 0,1-2 0,0 1 0,-1 0 0,1 0 0,1 2 0,-1 1 0,-1 1 0,0 0 0,-2 0 0,0 3 0,0 0 0,0 2 0,0 3 0,0 1 0,0 7 0,0 4 0,0 6 0,0 0 0,2-5 0,1-5 0,-1-7 0,0-1 0,-2 3 0,0 7 0,0 5 0,0 5 0,0-5 0,0-8 0,0-6 0,-1-9 0,-2-4 0,0-5 0,-2 2 0,0 16 0,-8 18 0,-6 21 0,-5 8 0,-4-6 0,4-13 0,2-16 0,5-11 0,3-5 0,-1-1 0,0 2 0,-1 0 0,2 1 0,2-1 0,2-4 0,3-4 0,1-5 0,1-2 0,1-1 0,-3-1 0,1 0 0,-1 0 0,0-1 0,0 3 0,-1-3 0,-1 1 0,1 1 0,-2 0 0,0 0 0,-1 0 0,-1-1 0,-2-1 0,0 0 0,0-2 0,-1-2 0,-2 3 0,0-3 0,-4 3 0,0-1 0,-3-1 0,0 1 0,1-2 0,-4 1 0,1-1 0,-4-2 0,1 0 0,-6 0 0,-3 0 0,-7 0 0,-5 0 0,-1 0 0,-4 0 0,-1 3 0,2 0 0,2 0 0,0-2 0,2 0 0,-3 1 0,-6 2 0,-6 2 0,-7-2 0,-2 2 0,1-1 0,8 1 0,10 0 0,8-4 0,8-1 0,3-1 0,6 1 0,10 1 0,8 4 0,5 1 0,-19-1 0,-25-1 0,-42 2 0,34-2 0,-4 0 0,-10 0 0,-1 0 0,-1-1 0,2-1 0,12-1 0,3-1 0,-38-1 0,39 0 0,10 0 0,6 0 0,7 0 0,0-1 0,-3-2 0,-4 0 0,-6 1 0,-5 1 0,-2 1 0,1 0 0,3 0 0,3 0 0,2 0 0,-1 0 0,-1 0 0,0-2 0,-2-1 0,-2-3 0,-5-2 0,-10 0 0,-13-3 0,-14 2 0,43 4 0,-1 1 0,1 1 0,0 0 0,-43-1 0,13-1 0,15 2 0,11 0 0,2 1 0,-2 2 0,-9 0 0,-2 0 0,1 0 0,-4-3 0,-4 0 0,-9 0 0,-5 1 0,0 2 0,5 0 0,10 0 0,13 0 0,14 0 0,13 0 0,5 0 0,-10 0 0,-15 0 0,-28 1 0,-13 1 0,4 2 0,5-1 0,15-2 0,2-1 0,4 0 0,-2 0 0,-2 0 0,0-2 0,-2-3 0,3-2 0,-4 0 0,-6 1 0,-3 3 0,1 2 0,-1 1 0,-5 0 0,-15 0 0,44 0 0,-1 0 0,-2 0 0,0 0 0,0 0 0,1 0 0,1 0 0,0 0 0,0 0 0,0 0 0,-5 0 0,0 0 0,-4 0 0,-1 0 0,-3 0 0,1 0 0,1 0 0,0 0 0,2 0 0,0 0 0,4 0 0,1 0 0,-2 0 0,-1-2 0,-2 0 0,0-1 0,-1-1 0,0-1 0,-3 0 0,0 0 0,3-1 0,0 1 0,2 1 0,0 0 0,3 1 0,0 1 0,0 1 0,2-1 0,4 2 0,3 0 0,-41 0 0,17 0 0,16 0 0,13 0 0,13 0 0,11 0 0,5 0 0,-14 0 0,-27 3 0,-25 2 0,-13 1 0,11 0 0,16-4 0,15-2 0,6 0 0,4 0 0,3 0 0,-5 0 0,-6 0 0,-11 0 0,-11 2 0,-4 4 0,-7 0 0,-3 2 0,-2 0 0,-1-2 0,-6 3 0,47-6 0,-2-1 0,-4 1 0,-1 0 0,-3 1 0,-2-2 0,-1 0 0,-1 0 0,-3 0 0,-1-1 0,2-1 0,0 0 0,3 0 0,0 0 0,2 0 0,1 0 0,6 0 0,0 0 0,2 0 0,0 0 0,2 0 0,0 0 0,0 0 0,0 0 0,-3 0 0,0 0 0,-2 0 0,-1 0 0,0 0 0,0 0 0,1 0 0,1 0 0,3 0 0,1 0 0,-40 0 0,15 0 0,16 0 0,18 0 0,12 0 0,-3 0 0,-24 0 0,-37 0 0,36 0 0,-5 2 0,-21 0 0,-4 2 0,-2-1 0,0 1 0,6-1 0,1 0 0,7 0 0,5-2 0,-29-1 0,7 0 0,-5 0 0,47 0 0,0 0 0,0 0 0,-1 0 0,-45 0 0,7 0 0,8 0 0,10 0 0,8 0 0,11 0 0,8 0 0,10 0 0,5 0 0,5 0 0,0 0 0,-3 0 0,-3 0 0,1 0 0,-3 0 0,-5 0 0,-7 0 0,-13 0 0,-10 0 0,-6 0 0,-2 0 0,3 0 0,4 0 0,-2 0 0,-1 0 0,-3 0 0,-3 0 0,0 0 0,-2 0 0,-1 0 0,-2 0 0,2-2 0,0-1 0,8 0 0,12-2 0,11 2 0,13 0 0,4 1 0,-4 2 0,-6 0 0,-10 0 0,-6 0 0,-7 0 0,4 0 0,11 0 0,10 0 0,14 0 0,-1 0 0,-1 0 0,-1 0 0,0 0 0,2 0 0,4 0 0,2 0 0,3 0 0,0 0 0,1 0 0,2 0 0,-1 0 0,0 0 0,-2 0 0,0 0 0,-1 0 0,-1 0 0,-2 0 0,1 0 0,1 0 0,-1 0 0,0 0 0,-2 0 0,0 0 0,2 0 0,0 0 0,1 0 0,3 0 0,0 0 0,1 0 0,1 0 0,0 0 0,1 0 0,-1-2 0,2 0 0,-1-1 0,-1-1 0,1-2 0,1-3 0,2-4 0,5-3 0,0-4 0,-2-4 0,3-3 0,-1 0 0,1 1 0,2-1 0,1 0 0,0 2 0,2-1 0,0 2 0,0 1 0,0 2 0,0 3 0,0 0 0,0 0 0,0-1 0,0 1 0,0-2 0,0-1 0,0-2 0,0-5 0,0-7 0,0-14 0,0-10 0,0-7 0,0-6 0,0 3 0,0 2 0,0 2 0,0-5 0,0-13 0,0 33 0,0-2 0,2-6 0,1-2 0,2-1 0,1 0 0,2 1 0,2 1 0,1 4 0,0 2 0,6-35 0,-8 23 0,-5 15 0,-4-7 0,0-24 0,-2 32 0,-1-3 0,-1-8 0,-1-1 0,0 7 0,0 4 0,-4-28 0,4 19 0,-1 22 0,-3-8 0,-3-5 0,-1-1 0,-1 1 0,1 0 0,1-3 0,1-4 0,0 1 0,1 1 0,0 5 0,-2 3 0,0 4 0,1 1 0,0 0 0,4 1 0,2 2 0,3 2 0,1 4 0,1-2 0,0 1 0,0 2 0,0 0 0,0 5 0,0 0 0,0 1 0,0-1 0,0-3 0,0 1 0,0 1 0,1-1 0,4-4 0,7-10 0,5-8 0,4-2 0,-1 5 0,-4 12 0,-3 10 0,-2 7 0,-1 3 0,0 0 0,0 1 0,1-2 0,-2 3 0,2 2 0,0 3 0,0 0 0,1 1 0,0 3 0,1 0 0,3 1 0,5-2 0,10-2 0,13-2 0,15-3 0,11-2 0,5-2 0,-5 0 0,-9 5 0,-14 3 0,-4 4 0,4 0 0,16-1 0,20 0 0,13-2 0,-43 5 0,-1-1 0,-1 0 0,-2-1 0,37-3 0,-10-1 0,-5 2 0,2 2 0,25 2 0,-38 2 0,5 2 0,10 5 0,2 3 0,-2 3 0,-2 2 0,-7 0 0,-3 0 0,-7-1 0,-2-2 0,42-4 0,-44-6 0,1-2 0,42 1 0,-15 0 0,-13 0 0,-10 0 0,3 0 0,-5 0 0,-4 0 0,-1 0 0,-1 0 0,11 0 0,12 0 0,12 0 0,7 0 0,-6 0 0,-14 0 0,-19 0 0,-17 0 0,-9 0 0,2-2 0,8-4 0,8-5 0,3-2 0,-3 1 0,-1 0 0,-3 2 0,2-3 0,-1-1 0,-3-1 0,6-3 0,3-2 0,1-1 0,-5-1 0,-10 6 0,-9 2 0,-9 3 0,-4 1 0,-2-2 0,-1-3 0,3-2 0,1-5 0,2-7 0,3-10 0,5-10 0,5-10 0,2-7 0,0 1 0,-4 7 0,-5 11 0,-6 10 0,-5 10 0,-4 4 0,1 4 0,-2 0 0,0-2 0,0 0 0,-1-3 0,1 3 0,1 0 0,-1 0 0,3 3 0,0 0 0,1 0 0,1 0 0,-2 1 0,-1 0 0,0 1 0,0 0 0,0 2 0,1-1 0,1-1 0,1 2 0,1-2 0,1 0 0,-1 0 0,1 1 0,-1 1 0,1-1 0,1-2 0,1-1 0,0-1 0,1-2 0,0 0 0,0 0 0,-1-1 0,-2 2 0,2 0 0,-3 1 0,3 1 0,-1-2 0,0-2 0,-1-2 0,-2 1 0,-3 3 0,-4 4 0,-1 2 0,-1 3 0,-1 0 0,-3 0 0,-2-2 0,-3 0 0,0-2 0,-3 1 0,-1 0 0,-3 0 0,-1 0 0,-1 1 0,-2 1 0,-4 1 0,-7 3 0,-9 3 0,-8 2 0,-2 1 0,2-1 0,5 0 0,0-1 0,-1 1 0,-3 0 0,-3 1 0,-1 2 0,1 0 0,4 0 0,0 0 0,5-2 0,0-3 0,3-3 0,4-4 0,-1-1 0,0-2 0,-2 0 0,-3 1 0,-3-1 0,-2 1 0,-3-1 0,-5 1 0,-6 0 0,-6 1 0,-3 1 0,2 3 0,12 5 0,9 3 0,-4-2 0,-8-5 0,-24-6 0,30 4 0,0-1 0,-2 0 0,0-1 0,-2-1 0,0-1 0,5 0 0,1 0 0,-43-16 0,0-3 0,4 3 0,4 0 0,9 1 0,10 3 0,2-3 0,1-2 0,0-3 0,-6-7 0,-2-3 0,2-1 0,5 1 0,14 7 0,13 4 0,8 0 0,9 0 0,2-9 0,0-21 0,3-18 0,0-11 0,3-3 0,2 12 0,4 9 0,2 9 0,3 13 0,0 3 0,0 4 0,0 5 0,0 5 0,0 8 0,0 5 0,0 4 0,0 1 0,0 2 0,0 0 0,0-1 0,0 0 0,0-3 0,0-1 0,0-6 0,0-3 0,0-3 0,0 1 0,0 5 0,0 6 0,0-1 0,0-6 0,0-10 0,-2-6 0,0-1 0,-1 7 0,-2 7 0,2 2 0,1 7 0,-1-3 0,1 1 0,0-1 0,-3 1 0,1-1 0,1-4 0,1-8 0,0-5 0,-1-2 0,-2 2 0,0 6 0,1 3 0,-1 3 0,2 0 0,-1 2 0,1 1 0,-2-3 0,0-1 0,0-5 0,-2 0 0,1-3 0,-2-7 0,1-6 0,-2-7 0,1 0 0,1 3 0,0 6 0,2 6 0,-1 7 0,1 5 0,-1 3 0,1 3 0,-1 0 0,-1-3 0,2-2 0,2-1 0,1-1 0,-1 1 0,1 4 0,-1 1 0,-1 2 0,-1 0 0,-3 2 0,-3 2 0,0 1 0,-3-1 0,-3-5 0,-1-2 0,-1-2 0,0 0 0,2 2 0,2 0 0,4 4 0,2 2 0,4 4 0,0 3 0,1-3 0,2 1 0,-5-15 0,-5-13 0,-9-10 0,-12-21 0,0 6 0,0 3 0,3 8 0,4 9 0,0-4 0,-1-4 0,0-3 0,2 3 0,1 1 0,3 2 0,-1-6 0,1-4 0,-2-7 0,1 0 0,2 8 0,3 10 0,2 13 0,4 4 0,0 3 0,2-2 0,0-2 0,1-2 0,-1-5 0,0-3 0,-1 3 0,4 2 0,2 4 0,3 7 0,1 1 0,0 1 0,0-1 0,0-3 0,0-2 0,0-2 0,0-3 0,0-1 0,0 0 0,0 3 0,0 3 0,0 3 0,0-3 0,0 1 0,2-4 0,3-2 0,3 2 0,0 3 0,-2 3 0,-1 3 0,0 0 0,2 0 0,2-1 0,2 1 0,1-1 0,0 1 0,-3 1 0,3 1 0,0 1 0,2 2 0,1 5 0,0 2 0,0 5 0,-1 1 0,-1 0 0,0 3 0,-1-1 0,0 0 0,-1 1 0,0 1 0,0 1 0,1 1 0,3 0 0,1-1 0,4-1 0,6-3 0,1-1 0,2-1 0,-3 1 0,-4 0 0,-2 1 0,-2 1 0,0-1 0,0 1 0,1 0 0,-1-2 0,2-1 0,1 0 0,-2 2 0,-2 2 0,-3-1 0,1-1 0,2-2 0,1 1 0,3 0 0,0-1 0,2-2 0,0-3 0,1-1 0,1 1 0,0 3 0,-1 0 0,-5 4 0,-3 1 0,0 3 0,0 3 0,1-1 0,6 1 0,6 0 0,4 1 0,4 2 0,0 0 0,-2 0 0,2 0 0,-3 0 0,1 0 0,0 0 0,0 0 0,-1 0 0,-1 2 0,1 4 0,1 2 0,3 4 0,5 2 0,2 1 0,3 3 0,5 2 0,2-1 0,3-3 0,2-3 0,-2-2 0,0 2 0,-2 1 0,-1-1 0,1-1 0,2-2 0,7 1 0,9 4 0,11-1 0,4 4 0,-3-1 0,-14-1 0,-15 16 0,-17-1 0,-11-5 0,-3-11 0,-4-21 0,0-4 0,0-1 0,1 2 0,2 0 0,2 1 0,-2 3 0,0-1 0,3-1 0,3 0 0,3-2 0,4 0 0,4 0 0,-1-2 0,-2 1 0,-2-1 0,-1 1 0,1-1 0,4-1 0,-1-1 0,-2-1 0,-1 0 0,3 1 0,4-1 0,8 1 0,8 2 0,3 0 0,3 2 0,-3 4 0,4-1 0,6 3 0,7 0 0,9 0 0,2 3 0,-5 0 0,-5 0 0,-9 0 0,-2 0 0,13 0 0,-34 0 0,2 0 0,4 1 0,2 2 0,-1 1 0,0 2 0,39 7 0,-21 2 0,-24-3 0,-14-6 0,-9 0 0,-1 1 0,1-1 0,2 2 0,3 0 0,1 0 0,1 0 0,2 1 0,4 4 0,5 2 0,5 2 0,4-1 0,-3-4 0,-3-2 0,-5-4 0,0-3 0,0-1 0,-1-2 0,-4 2 0,-9 7 0,-3 2 0,9-1 0,10-3 0,31-7 0,7 0 0,-7 0 0,-9 0 0,-19 3 0,6 5 0,6 7 0,2 5 0,-1 1 0,-11-1 0,-10-2 0,-9-1 0,-6-6 0,-1-2 0,-1-2 0,1 0 0,0 2 0,2 0 0,-2-2 0,-3 0 0,-1-3 0,-2 1 0,1 0 0,-1-1 0,0 1 0,0-1 0,0 2 0,0 1 0,1 1 0,3 2 0,1 0 0,0-1 0,-2 2 0,-3 0 0,-1-1 0,2 2 0,-1-3 0,0 0 0,0 0 0,0-2 0,0-1 0,-2 0 0,0-1 0,-1 1 0,1 0 0,2 0 0,0 0 0,0 0 0,0 0 0,1 3 0,2-1 0,-1-2 0,2-1 0,-1-1 0,5 3 0,3 0 0,1 3 0,2-1 0,-3 0 0,-3-2 0,-2 0 0,-4-3 0,-2-1 0,0 1 0,-2-2 0,0 2 0,-2 0 0,0-1 0,1 0 0,-2-1 0,2 1 0,0 2 0,0 0 0,0 0 0,-3-1 0,-4 1 0,1-1 0,-2 0 0,-1 0 0,0-1 0,1-1 0,-1 2 0,0-1 0,1 0 0,0-1 0,0-2 0,0 1 0,0-1 0,0 1 0,1 2 0,1 0 0,-1 1 0,3-2 0,-1 2 0,1-1 0,2 0 0,-2 0 0,1-1 0,1 2 0,0 0 0,1-1 0,1 0 0,-1 0 0,-1-1 0,-4 0 0,0-1 0,0-1 0,0 1 0,1-3 0,-1 0 0,-2-1 0,3 1 0,1 2 0,0 0 0,1 0 0,-3-2 0,0 0 0,0-1 0,0 1 0,1 2 0,1 0 0,2 0 0,0-2 0,-1 0 0,-1 0 0,-2 0 0,1 1 0,3 1 0,1 0 0,-1 0 0,-4 0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8:59:45.051"/>
    </inkml:context>
    <inkml:brush xml:id="br0">
      <inkml:brushProperty name="width" value="0.035" units="cm"/>
      <inkml:brushProperty name="height" value="0.035" units="cm"/>
    </inkml:brush>
  </inkml:definitions>
  <inkml:trace contextRef="#ctx0" brushRef="#br0">1135 97 24575,'-15'0'0,"-8"0"0,-23 0 0,-22 0 0,-18 0 0,-7 0 0,4 0 0,11 0 0,16 0 0,5 1 0,6 5 0,3 8 0,0 9 0,6 7 0,6 1 0,7-1 0,8-2 0,8-1 0,7 2 0,3 12 0,3 14 0,0 18 0,0 13 0,4 4 0,9-4 0,9-11 0,7-14 0,-1-15 0,-1-12 0,1-10 0,10-4 0,12 1 0,14 0 0,9 2 0,5 0 0,3-3 0,4-5 0,3-7 0,1-6 0,-5-2 0,-11-3 0,-8-8 0,-2-12 0,5-13 0,3-7 0,-2-3 0,-11 2 0,-14 4 0,-16 4 0,-13 7 0,-9 1 0,-5 1 0,-1 0 0,0-1 0,0-1 0,0-9 0,0-15 0,0-20 0,-3-12 0,-3 2 0,-5 10 0,-2 23 0,-3 14 0,-3 12 0,-7 6 0,-9 0 0,-7 1 0,-12 0 0,-14 2 0,-14-1 0,-15-1 0,46 9 0,-2-1 0,-2 0 0,-1 1 0,1 2 0,1 0 0,2 2 0,1 0 0,-33 1 0,22 3 0,19 0 0,14 2 0,8 3 0,2 6 0,1 4 0,0 5 0,-1 3 0,-2 5 0,-3 4 0,-2 4 0,1-3 0,3-2 0,4 1 0,6 0 0,4 5 0,6 6 0,1 13 0,4 12 0,5 9 0,6-2 0,3-8 0,-1-11 0,-3-9 0,-2-3 0,1-3 0,4 2 0,2 0 0,4-2 0,1-2 0,0-7 0,2-5 0,0-5 0,8-2 0,10 0 0,13 4 0,14 1 0,11-1 0,8-5 0,9-8 0,-45-9 0,1-4 0,2-3 0,0-4 0,2-4 0,1-3 0,0-4 0,-1-3 0,-1-2 0,-2 0 0,-3 0 0,-3 2 0,33-19 0,-21 6 0,-21 7 0,-14 3 0,-11 3 0,-7-1 0,-4 1 0,-1-4 0,-1-2 0,0 1 0,-1-2 0,-1 2 0,0 2 0,-7-3 0,-8-1 0,-14-6 0,-17-7 0,-10-4 0,-7-3 0,-4-1 0,-1 3 0,-4 3 0,-2 3 0,0 4 0,1 4 0,-1 4 0,2 6 0,9 6 0,-2 1 0,-2 4 0,-4 2 0,-7 1 0,1 6 0,-2 2 0,-14 2 0,42 1 0,-2 1 0,-3 3 0,-1 2 0,2 3 0,2 3 0,-34 19 0,25 3 0,26-1 0,18 0 0,12-2 0,6-1 0,0-1 0,2 3 0,9 10 0,11 14 0,11 13 0,7 7 0,3-7 0,0-11 0,0-12 0,5-7 0,11-2 0,10-3 0,9-5 0,-1-4 0,-2-5 0,-6-2 0,-6-5 0,-2-2 0,-4-3 0,-1-4 0,-5-2 0,-5-3 0,5-2 0,9-11 0,21-19 0,-33 9 0,1-3 0,2-4 0,-1-2 0,-4 1 0,-3 1 0,20-22 0,-23 9 0,-17 7 0,-6 2 0,-5 1 0,-4 1 0,-4 3 0,-3 1 0,-1 2 0,0-1 0,-4-1 0,-3-1 0,-4-1 0,-5-2 0,-2-1 0,-4-2 0,-6-5 0,-3 1 0,-4-2 0,-3 3 0,3 7 0,-5 0 0,-6 5 0,-8 5 0,-13 2 0,-10 5 0,-22 5 0,45 5 0,-1 2 0,-3 0 0,-1 1 0,2 1 0,1 0 0,-38 3 0,13 6 0,13 2 0,9 6 0,6 1 0,4 0 0,9 2 0,9 0 0,11 2-1696,10 11 0,6-17 0,4 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9:13:45.500"/>
    </inkml:context>
    <inkml:brush xml:id="br0">
      <inkml:brushProperty name="width" value="0.035" units="cm"/>
      <inkml:brushProperty name="height" value="0.035" units="cm"/>
    </inkml:brush>
  </inkml:definitions>
  <inkml:trace contextRef="#ctx0" brushRef="#br0">1328 88 14389,'-2'-12'0,"-2"3"4225,-6 9-4225,-9 0 1764,-8 0-1764,-11 0 961,-13 0-961,-13 0 3236,-13 0-3236,-7 0 0,2 0 0,11 0 0,11 0 0,9 0 0,6 0 0,0 1 0,4 4 0,4 2 0,0 3 0,-2 2 0,0 3 0,3 1 0,0 1 0,1 0 0,-2 3 0,-3 6 0,3 2 0,5 2 0,10-1 0,11-2 0,7 9 0,4 13 0,0 14 0,4 13 0,11 6 0,15-1 0,14-3 0,8-6 0,2-6 0,-4-11 0,-5-11 0,-5-12 0,-3-12 0,0-7 0,4-7 0,4-5 0,9-1 0,16 0 0,29-4 0,-38-4 0,3-3 0,6-6 0,1-4 0,3-6 0,-2-4 0,-8-3 0,-5-1 0,-7 2 0,-4-1 0,25-28 0,-24 6 0,-12 2 0,-10 1 0,-8 5 0,-9 7 0,-5 8 0,-4 9 0,-1 3 0,0 3 0,0 0 0,-3 2 0,-4 0 0,-2-2 0,-5-2 0,-3-1 0,-5 0 0,-5 2 0,-8-1 0,-4 0 0,-6 0 0,-3 1 0,-2 2 0,-4 2 0,-4 4 0,-3 3 0,1 3 0,-1 3 0,0-1 0,-6 1 0,-6 2 0,-5 0 0,-7 6 0,3 5 0,9 5 0,10 6 0,16-4 0,6 0 0,6 3 0,5-3 0,4 4 0,5-1 0,7 1 0,6 2 0,6-2 0,2 1 0,0-1 0,0-1 0,0-1 0,0-2 0,0 0 0,0 0 0,0 0 0,0 1 0,0-1 0,3 3 0,2 2 0,4 2 0,5-2 0,2-3 0,8-1 0,9 3 0,11 3 0,11 5 0,6 0 0,6-2 0,8-3 0,8-2 0,7-3 0,4-7 0,0-6 0,-3-5 0,-3-2 0,7-3 0,0-11 0,-1-12 0,-7-14 0,-18-8 0,-13 1 0,-14 0 0,-12 2 0,-6-2 0,-5 0 0,-5 3 0,-6 1 0,-5 2 0,-5 0 0,-8-2 0,-10-4 0,-15-5 0,-17 0 0,-17 1 0,-17 5 0,38 25 0,-1 2 0,-3 2 0,-1 2 0,1 2 0,-1 4 0,1 2 0,-1 2 0,-1 2 0,-1 1 0,-1 1 0,-2 2 0,-2 1 0,-1 2 0,2 3 0,0 3 0,3 3 0,1 2 0,7 3 0,2 1 0,-31 18 0,16-2 0,11 2 0,7 4 0,1 4 0,4 3 0,5-1 0,6 3 0,4 9 0,1 10 0,-1 13 0,1 0 0,3-10 0,7-14 0,6-16 0,4-11 0,2-6 0,0-5 0,1-2 0,9 1 0,12-2 0,12 0 0,14 1 0,8 1 0,10 0 0,7-2 0,5-5 0,6-6 0,7-4 0,6-7 0,1-10 0,-9-8 0,-15-6 0,-13-3 0,-6-3 0,2-6 0,2-5 0,1 2 0,-10 7 0,-10 12 0,-9 8 0,-8 3 0,-4 2 0,-2 0 0,-2 1 0,-7 5 0,-3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09:15:39.582"/>
    </inkml:context>
    <inkml:brush xml:id="br0">
      <inkml:brushProperty name="width" value="0.035" units="cm"/>
      <inkml:brushProperty name="height" value="0.035" units="cm"/>
    </inkml:brush>
  </inkml:definitions>
  <inkml:trace contextRef="#ctx0" brushRef="#br0">1612 91 24575,'19'0'0,"40"0"0,22 0 0,8 0 0,11 0 0,9 0-903,-21 0 1,5 0 0,4 0 0,5 0 0,3 0 902,-21 0 0,3 0 0,3 0 0,3 0 0,0 0 0,2 0 0,1 0 0,-1 0-576,-4 0 0,2 0 0,0 0 0,2 0 1,-1 0-1,2 0 0,0 0 0,1 0 0,0 0 576,-4 0 0,1 1 0,1-1 0,0 0 0,1 0 0,0 1 0,1 0 0,-1 0 0,0 1 0,-1 0 0,1 1 0,1 0 0,0 0 0,0 1 0,0 0 0,0 0 0,-2 1 0,0 0 0,-1 1 0,-2-1 0,1 1 0,-1 0 0,0 1 0,-2 0 0,0 1 0,-2-1 0,-2 1 0,-1-1 0,-1 1 121,21 3 1,-1 0 0,-3 0 0,-3 0 0,-4 0 0,-5 0-122,11 3 0,-7 0 0,-5-2 0,-8-2 0,19 0 0,-10-6 0,-13-5 0,-1-2 0,15-2 0,5-1 329,-19 1 0,2-1 0,2 1-329,4-1 0,2 0 0,-1 1 0,-6 0 0,-2 0 0,-1 1 1758,-5 0 1,-1 1 0,-3-1-1759,20-1 0,-3 0 884,-8-1 0,-3 0-884,-6 0 0,-2 2 0,-1-1 0,0 2 0,-3 1 0,1 0 420,-3 2 1,-1 0-421,-4 0 0,0 0 45,-2 0 1,2 0-46,4-1 0,2 0 0,2-1 0,1-2 0,-3 0 0,0-1 0,-3-1 0,-2-1 0,41-9 0,-7 1 0,6-3 0,-43 8 0,1 2 0,6 1 0,1 1 0,-1 1 0,0 1 0,-1 1 0,-2 1 0,-4 0 0,-1 1 0,-1-2 0,1-1 0,5 0 0,2-1 0,8 1 0,1 1 0,2-1 0,1 0 0,3 1 0,0 0 0,-3 1 0,-2 0 0,-9 0 0,-2 0 0,39 0 0,-21-1 0,-12 0 0,-7 0 0,-11 1 0,-8 2 0,-2 0 0,26 0 0,8 0 0,11 0 0,-15 0 0,3 0 0,2 0-289,11 0 1,3 0 0,2 0 288,7 2 0,1 1 0,0 1 0,-8 0 0,0 2 0,0 1 0,4 1 0,1 0 0,-1 2 0,-5-1 0,-2 1 0,-2-1 0,20 3 0,-5 0 0,-19-3 0,-4 0 0,-15-3 0,-1 1 0,-5 0 0,1 0 0,4 0 0,1 0 0,2 0 0,0 1 432,-2-1 1,-1 0-433,39 2 0,-23-3 0,-19-3 0,-12-3 0,1 0 0,8 0 0,7 0 0,5 0 0,0 0 0,0 0 0,7 0 0,8-3 0,8-5 0,-37 0 0,2-2 0,4-3 0,-1-2 0,-2 0 0,-1-1 0,40-13 0,-22 5 0,-21 7 0,-12 4 0,-6 0 0,-5 2 0,1 1 0,2 2 0,1 0 0,-1 3 0,1-1 0,0 1 0,2 2 0,1 1 0,-1 2 0,0 0 0,4 0 0,6 0 0,12 0 0,10 0 0,1 0 0,-4 2 0,-12 3 0,-12 2 0,-10 2 0,-5 0 0,-3 0 0,0 0 0,-3 0 0,-2 1 0,-2 0 0,-2 2 0,0 1 0,-2 0 0,0 3 0,-3 3 0,-1 2 0,-1 11 0,-2 19 0,3 19 0,-1-13 0,2 5 0,0 4 0,0 1 0,1 1 0,0 1 0,-1-3 0,0-2 0,2 30 0,-3-11 0,0-17 0,-3-10 0,2-3 0,1 6 0,0 9 0,0 7 0,-3 10 0,0 3 0,0-5 0,0-7 0,1-10 0,2-9 0,0 0 0,-1 0 0,-1 2 0,-1 0 0,0-2 0,0 2 0,0-2 0,0 0 0,0-4 0,0-6 0,0-4 0,0-5 0,0 1 0,0 4 0,0 2 0,0 3 0,0-3 0,-4-3 0,-6 2 0,-3-4 0,-4 0 0,1 0 0,2 2 0,1 12 0,4 18 0,3 22 0,5-38 0,0 1 0,1 5 0,0 1 0,0 2 0,0 0 0,0-6 0,0-1 0,0 35 0,0-27 0,0-26 0,0-15 0,0-6 0,0 15 0,-2 22 0,-2 22 0,-5 13 0,-6-4 0,-2-14 0,1-18 0,3-15 0,5-10 0,0-2 0,1 3 0,-3 4 0,-2 0 0,-1 0 0,1-3 0,2-5 0,0-3 0,-1-4 0,0-1 0,-6 1 0,-4 4 0,-7 4 0,-8 4 0,-5 4 0,-10 4 0,-11 8 0,-16 4 0,35-23 0,-2 0 0,-1 0 0,-1 0 0,2-4 0,1 0 0,-41 18 0,7-10 0,0-4 0,1-4 0,3 0 0,3 0 0,10 2 0,9 0 0,4 0 0,2 3 0,-2 0 0,1-1 0,9-4 0,11-4 0,9-2 0,4-1 0,1 0 0,-4 0 0,-1 1 0,-3 2 0,-1 3 0,2 6 0,4 8 0,7 8 0,5 5 0,2-2 0,2-8 0,6-13 0,16 0 0,16 3 0,9 5 0,7 12 0,17 17 0,-28-27 0,3 1 0,6 5 0,2 0 0,2 0 0,0-2 0,-6-7 0,-2-2 0,-1-3 0,-1-1 0,35 18 0,-8-7 0,-3 2 0,2 1 0,-4-1 0,-9-2 0,-9-10 0,-12-6 0,-4-3 0,-2-4 0,-3-2 0,2-2 0,-2-1 0,-2-2 0,-2 0 0,-3 0 0,-2 0 0,-3 1 0,-3 2 0,-1 2 0,-1 1 0,-1 1 0,2 1 0,1 3 0,1 4 0,1 5 0,-2 2 0,-1-3 0,-4-6 0,-2-2 0,0-3 0,0 3 0,2 1 0,2 1 0,1 4 0,0 2 0,-1 3 0,-1 5 0,1 6 0,-1 1 0,1 2 0,-4-7 0,-3-8 0,-2-5 0,-2-5 0,0-4 0,-4-4 0,-9-3 0,-15 4 0,-16 6 0,-19 11 0,-8 4 0,0 0 0,5-2 0,14-4 0,8-1 0,6-1 0,6-1 0,1 0 0,-1 4 0,0 4 0,0 5 0,1 0 0,-1 2 0,-2 0 0,3 1 0,2 7 0,1 11 0,5 11 0,3 11 0,3-1 0,6-7 0,3-15 0,3-12 0,3-8 0,2-2 0,0 2 0,0 4 0,0-1 0,0-3 0,0-4 0,0 0 0,0 2 0,2 7 0,4 7 0,0 0 0,-1 1 0,-2-10 0,-3-10 0,0-8 0,0-4 0,-3-4 0,-13-3 0,-21-2 0,-27-1 0,-22 2 0,-12 1 0,45-5 0,-1-1 0,-2 1 0,-1-1 0,0 1 0,0-1 0,3-1 0,0-2 0,-43 3 0,2-4 0,4-7 0,-1-6 0,9-6 0,12-5 0,9 0 0,6-1 0,3 1 0,1 0 0,1 2 0,3 5 0,-1 4 0,-1 3 0,0 3 0,2 2 0,8 2 0,9 0 0,10 0 0,5 1 0,4 4 0,3 5 0,-1 5 0,0 3 0,-1 6 0,-5 7 0,-2 7 0,-7 7 0,-1 4 0,-1 6 0,1 4 0,4 10 0,1 15 0,7 14 0,8-44 0,1 1 0,0-2 0,1 0 0,-2 38 0,1-17 0,2-17 0,0-12 0,0-5 0,-2 6 0,-1 9 0,3 9 0,0 3 0,3 0 0,0-3 0,0-3 0,0 16 0,0 13 0,1-36 0,0 3 0,1-1 0,0-1 0,1 36 0,3-17 0,-3-7 0,2 9 0,0 6 0,0-6 0,0-13 0,-2-12 0,-1-9 0,-2-1 0,0 6 0,0 7 0,0 13 0,1 13 0,2 8 0,0-5 0,0-12 0,-2-16 0,-1-17 0,0-9 0,0-4 0,0-2 0,-3 3 0,-4-2 0,-5 1 0,-4 2 0,1 2 0,-1 3 0,-1 2 0,-3 2 0,-3 2 0,2-1 0,2-4 0,5-3 0,2-4 0,2-3 0,-2-2 0,2-3 0,-1 0 0,1 0 0,0 0 0,0 0 0,1 1 0,0-1 0,2 0 0,-1-1 0,-1-1 0,0-3 0,-2-2 0,2-1 0,1-2 0,0 1 0,0-3 0,-1 0 0,-2-2 0,0 2 0,-2-2 0,-3-1 0,0-1 0,-3-2 0,-4 1 0,-5 1 0,-6 1 0,-4 1 0,0 1 0,-3-1 0,0 1 0,-1 0 0,1 0 0,6-2 0,6 1 0,6-1 0,4 1 0,0 0 0,-2 0 0,-2 0 0,-3-2 0,1 3 0,1-2 0,3-1 0,0 0 0,-1 0 0,-1 1 0,1 1 0,1 1 0,0-1 0,1 1 0,-2-1 0,-2 3 0,-3 0 0,-2 0 0,-1-1 0,1 1 0,2 0 0,3 0 0,8-1 0,7 0 0,4-2 0,-7 0 0,-37-1 0,0-3 0,-11 0 0,-5 0 0,-7 0 0,-3 0-239,-8 0 1,-3 0-1,1 0 239,1 0 0,0 0 0,2 0 0,7-1 0,1 0 0,4 0 0,-13-1 0,3 0 0,-3-2 0,-1 0 0,1 1 0,0-1 0,-1 2 0,0 0 0,2 0 0,1 1 0,7 1 0,1 0 0,2-1 0,3-1 0,9 1 0,1-1 358,6 0 0,0 0-358,1-1 0,1 0 0,0 2 0,0-1 0,0 0 0,-1-2 0,1 0 0,0 0 0,-48-7 0,7-3 0,9 2 0,7 0 0,9 3 0,3 3 0,6-1 0,9 0 0,5-1 0,8-2 0,0 0 0,-3 0 0,0-2 0,-5-1 0,-4-2 0,-1 0 0,-2-1 0,0-2 0,3 2 0,4-2 0,4 1 0,5-1 0,2-1 0,-3 1 0,-1 2 0,0 2 0,-1-1 0,2 3 0,5-1 0,2 2 0,1 2 0,-1 2 0,-2-1 0,-1 2 0,4 3 0,5 0 0,4 0 0,2-6 0,-5-8 0,-7-11 0,-15-22 0,-7-11 0,3-6 0,5 2 0,11 15 0,4 3 0,2 6 0,3 5 0,5 3 0,2 4 0,2 6 0,2 4 0,0 0 0,-2 0 0,1-1 0,0 1 0,1 0 0,0 1 0,-1 0 0,2 1 0,4-4 0,2-2 0,2-7 0,-1-4 0,0 1 0,2 1 0,1 3 0,0-2 0,0 2 0,0 2 0,-3 5 0,-2 5 0,-1 4 0,-3 1 0,0 3 0,0-2 0,-3 0 0,1-3 0,2 0 0,1 0 0,1-2 0,-1-1 0,-1-3 0,-2-2 0,0-2 0,0-1 0,1 1 0,1 0 0,0 1 0,1 0 0,0-2 0,1 1 0,-2-2 0,0-1 0,2 2 0,2 1 0,3 3 0,0 3 0,-3-2 0,-1 2 0,-1-1 0,1 1 0,2 0 0,0-4 0,2 0 0,-1-1 0,0 1 0,1-1 0,0 3 0,2 2 0,0 0 0,0-1 0,0-6 0,0-1 0,0-1 0,0 1 0,0 2 0,0 1 0,0-1 0,0-7 0,1-4 0,4-3 0,6-3 0,5 2 0,1 3 0,0 3 0,-1 3 0,-1 4 0,1 2 0,0 1 0,2-1 0,3 0 0,2-3 0,2 0 0,2 0 0,-3-2 0,1 0 0,4-3 0,3-3 0,6-6 0,2-3 0,-1 0 0,-1 3 0,-5 8 0,-10 5 0,-6 7 0,6-13 0,17-23 0,18-21 0,-21 31 0,0-1 0,-2 4 0,0 2 0,27-26 0,-10 17 0,-9 15 0,-2 1 0,-2 2 0,-3 0 0,-4 4 0,-3-1 0,3-7 0,15-23 0,11-20 0,-25 33 0,1-2 0,0-2 0,0 1 0,-5 5 0,-2 2 0,17-33 0,-11 20 0,-13 14 0,-7 9 0,-4 3 0,-5 2 0,-1 2 0,-1-4 0,-2-1 0,0-9 0,0-6 0,0-7 0,-3-4 0,-6 4 0,-6 0 0,-5 3 0,-3 0 0,-3 1 0,-2 3 0,-1 5 0,1 5 0,-1 3 0,0 2 0,-2 0 0,3 1 0,0 3 0,3 1 0,3 1 0,1-1 0,-1-6 0,-2 0 0,-3-4 0,-2-2 0,2-2 0,2-8 0,1-4 0,3-1 0,0 3 0,2 6 0,1 8 0,-1 12 0,-1 8 0,5 2 0,2-7 0,2-15 0,-3-14 0,-9-17 0,-2-4 0,0 3 0,5 7 0,2 15 0,0-1 0,-2-5 0,-1-9 0,-1-4 0,0 3 0,3 10 0,3 15 0,4 8 0,1 5 0,-2 2 0,1 1 0,-2 3 0,3 3 0,-1 4 0,-1 2 0,1 2 0,1 0 0,-1 0 0,1 2 0,-3 0 0,-4 3 0,-2 0 0,-4-1 0,-2 1 0,-2 0 0,-3 2 0,-2 0 0,-2 0 0,-2 0 0,1 0 0,-4 0 0,-2 0 0,-4 0 0,-5 0 0,-3 0 0,-6 0 0,-3 0 0,-1 1 0,6 2 0,8 2 0,13 0 0,0-1 0,-20 0 0,-30 2 0,31-1 0,-3 0 0,-9 3 0,0 0 0,5 1 0,2-1 0,8 0 0,3-1 0,-28 5 0,26-5 0,8 3 0,4 3 0,-4 5 0,-4 3 0,-6 4 0,-9 5 0,-5 4 0,-3 3 0,-2 1 0,6-2 0,0 0 0,5 1 0,6-2 0,4-1 0,4 2 0,2 4 0,1 2 0,4 3 0,5-2 0,3-6 0,1 1 0,-3 2 0,-7 2 0,-3 6 0,-4 2 0,-2-3 0,5-5 0,2-6 0,4-6 0,0 0 0,-6 2 0,-1 0 0,-3-1 0,-3 1 0,-4 0 0,-6 1 0,-3 0 0,0-3 0,2-2 0,8-5 0,9-2 0,14-2 0,14 0 0,8-5 0,-6-4 0,-21 10 0,-32 14 0,20-8 0,-4 2 0,-2 1 0,0-1 0,4-4 0,1-2 0,-36 12 0,24-10 0,9-1 0,10-3 0,9-2 0,4-1 0,1-1 0,-1 2 0,-2 1 0,0 0 0,2 1 0,1-4 0,2-2 0,2-4 0,2-6 0,3-2 0,-1-2 0,-5 0 0,-6 0 0,-6 0 0,-4 0 0,3 0 0,2 0 0,4 0 0,2-2 0,-1-1 0,3-2 0,1-2 0,2-1 0,-2-2 0,-3 1 0,0-1 0,3 2 0,0 0 0,0 1 0,1 0 0,-1 0 0,3 2 0,1 3 0,-1 2 0,2 0 0,0-2 0,-3-1 0,-3 1 0,-3 0 0,0 2 0,-1 0 0,6 0 0,3 0 0,5 0 0,1 0 0,1 0 0,0 0 0,-3 0 0,0 0 0,0 0 0,0 0 0,3 0 0,0 0 0,-3 0 0,0 0 0,-3 0 0,-2 0 0,-1 0 0,-5 0 0,-2 0 0,-7 0 0,-6 0 0,0 0 0,0-1 0,4-1 0,3-1 0,2 0 0,1-1 0,3 1 0,2-2 0,0 0 0,1 2 0,2-2 0,6-2 0,6 0 0,-7 0 0,-21-4 0,-31-8 0,22 3 0,-2-2 0,1-1 0,1-2 0,6 2 0,2 1 0,-25-12 0,24 7 0,3-2 0,0-3 0,0-3 0,1-1 0,1-2 0,3-5 0,1-7 0,-1-7 0,-4-6 0,-3 2 0,0 1 0,3 7 0,4 4 0,3 2 0,2 1 0,0 1 0,1 5 0,-2 1 0,1 1 0,3-1 0,5-1 0,3-2 0,5-2 0,1-4 0,1 1 0,2-1 0,0-2 0,1 2 0,2-3 0,-1-4 0,-1-2 0,1-1 0,-3 4 0,0 8 0,1 6 0,0 1 0,2 3 0,4-3 0,1-2 0,-1-3 0,0-4 0,-2-2 0,0-1 0,2-3 0,3-6 0,3-1 0,-1-3 0,0 7 0,1 9 0,0 4 0,2 5 0,0 0 0,0 0 0,0 3 0,-2 0 0,-2 6 0,0 4 0,-2 2 0,0 4 0,0-1 0,1-11 0,-3-14 0,1-16 0,-2-12 0,-1-6 0,4 5 0,1 4 0,3 9 0,2 8 0,0 1 0,0 5 0,0 3 0,0 5 0,0 4 0,0 2 0,0 4 0,0 3 0,0 3 0,0 1 0,0-1 0,0 0 0,0-1 0,0 1 0,0 0 0,0-3 0,0-3 0,0-6 0,3-5 0,3-5 0,2 1 0,4 5 0,-2 8 0,-1 5 0,-1 4 0,-1 3 0,0 2 0,1 3 0,0 1 0,0 1 0,-1-2 0,1 0 0,1-3 0,2-1 0,3 0 0,1-4 0,1-1 0,2-3 0,1-3 0,0 1 0,-1-2 0,-1 5 0,1 0 0,1 1 0,0-1 0,0 1 0,-5 2 0,-1 3 0,-2 2 0,2 0 0,0 1 0,-1-2 0,2 0 0,-2-2 0,2-4 0,2-2 0,1-3 0,0 1 0,1 0 0,-3 1 0,-1 4 0,0-5 0,1 1 0,-1-7 0,2-2 0,0-2 0,2-2 0,2-3 0,1-5 0,0-7 0,0-6 0,1-5 0,-3-4 0,-4 6 0,-6 9 0,-7 17 0,-3 12 0,-2 8 0,1-9 0,2-29 0,2-32 0,0 16 0,2-5 0,0-8 0,1-2 0,-1 1 0,1 1 0,0 5 0,0 4 0,-2 16 0,0 3 0,1-38 0,-1 23 0,-3 15 0,0 13 0,0 3 0,0-2 0,0-7 0,0-7 0,0-3 0,0 1 0,0 2 0,2 1 0,3 0 0,3 3 0,2 3 0,-2 4 0,0 2 0,-1 4 0,-2 0 0,2 2 0,3 1 0,1 0 0,2 0 0,1 3 0,-2 2 0,0 4 0,-2 2 0,0 0 0,1 2 0,-1 2 0,1 2 0,-3 3 0,-1 0 0,1-1 0,0-4 0,1-2 0,1 0 0,0 0 0,0 2 0,-1 2 0,0 1 0,0-1 0,0 1 0,-2 1 0,1 2 0,-1-1 0,0 1 0,0-1 0,1 0 0,0 0 0,1 1 0,-3-1 0,1-2 0,-1 4 0,0 0 0,-2 1 0,0 3 0,-1-2 0,-1 0 0,1 2 0,0-2 0,2-1 0,1-1 0,1-3 0,3 0 0,-2 0 0,1-1 0,-2 1 0,-1 1 0,-1 0 0,0 1 0,-1 0 0,1 0 0,-1 0 0,3 2 0,0 0 0,0 3 0,-1 0 0,-2 0 0,1 1 0,-2 0 0,2 1 0,1 2 0,0-1 0,3 3 0,-3 0 0,1-1 0,-3 0 0,1-2 0,1 0 0,1-1 0,1-1 0,0 0 0,0 0 0,1-1 0,-1-1 0,0-1 0,0 1 0,-3 2 0,1 1 0,-2-1 0,1 1 0,1 0 0,0 0 0,0-1 0,1 1 0,0 1 0,0 3 0,1 2 0,-1 0 0,1 0 0,0 0 0,-1 0 0,1 0 0,-1 0 0,-1-1 0,1-2 0,-1 1 0,2 0 0,2 1 0,-4 0 0,0 0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4" cy="513509"/>
          </a:xfrm>
          <a:prstGeom prst="rect">
            <a:avLst/>
          </a:prstGeom>
        </p:spPr>
        <p:txBody>
          <a:bodyPr vert="horz" lIns="99040" tIns="49520" rIns="99040" bIns="49520" rtlCol="0"/>
          <a:lstStyle>
            <a:lvl1pPr algn="l">
              <a:defRPr sz="1300"/>
            </a:lvl1pPr>
          </a:lstStyle>
          <a:p>
            <a:endParaRPr lang="de-AT"/>
          </a:p>
        </p:txBody>
      </p:sp>
      <p:sp>
        <p:nvSpPr>
          <p:cNvPr id="3" name="Datumsplatzhalter 2"/>
          <p:cNvSpPr>
            <a:spLocks noGrp="1"/>
          </p:cNvSpPr>
          <p:nvPr>
            <p:ph type="dt" idx="1"/>
          </p:nvPr>
        </p:nvSpPr>
        <p:spPr>
          <a:xfrm>
            <a:off x="4021294" y="0"/>
            <a:ext cx="3076364" cy="513509"/>
          </a:xfrm>
          <a:prstGeom prst="rect">
            <a:avLst/>
          </a:prstGeom>
        </p:spPr>
        <p:txBody>
          <a:bodyPr vert="horz" lIns="99040" tIns="49520" rIns="99040" bIns="49520" rtlCol="0"/>
          <a:lstStyle>
            <a:lvl1pPr algn="r">
              <a:defRPr sz="1300"/>
            </a:lvl1pPr>
          </a:lstStyle>
          <a:p>
            <a:fld id="{BB8B79B7-04BD-414F-BB79-CC2D36F49616}" type="datetimeFigureOut">
              <a:rPr lang="de-AT" smtClean="0"/>
              <a:t>08.04.2024</a:t>
            </a:fld>
            <a:endParaRPr lang="de-AT"/>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0" tIns="49520" rIns="99040" bIns="49520" rtlCol="0" anchor="ctr"/>
          <a:lstStyle/>
          <a:p>
            <a:endParaRPr lang="de-AT"/>
          </a:p>
        </p:txBody>
      </p:sp>
      <p:sp>
        <p:nvSpPr>
          <p:cNvPr id="5" name="Notizenplatzhalter 4"/>
          <p:cNvSpPr>
            <a:spLocks noGrp="1"/>
          </p:cNvSpPr>
          <p:nvPr>
            <p:ph type="body" sz="quarter" idx="3"/>
          </p:nvPr>
        </p:nvSpPr>
        <p:spPr>
          <a:xfrm>
            <a:off x="709931" y="4925408"/>
            <a:ext cx="5679440" cy="4029879"/>
          </a:xfrm>
          <a:prstGeom prst="rect">
            <a:avLst/>
          </a:prstGeom>
        </p:spPr>
        <p:txBody>
          <a:bodyPr vert="horz" lIns="99040" tIns="49520" rIns="99040" bIns="495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721107"/>
            <a:ext cx="3076364" cy="513506"/>
          </a:xfrm>
          <a:prstGeom prst="rect">
            <a:avLst/>
          </a:prstGeom>
        </p:spPr>
        <p:txBody>
          <a:bodyPr vert="horz" lIns="99040" tIns="49520" rIns="99040" bIns="49520" rtlCol="0" anchor="b"/>
          <a:lstStyle>
            <a:lvl1pPr algn="l">
              <a:defRPr sz="1300"/>
            </a:lvl1pPr>
          </a:lstStyle>
          <a:p>
            <a:endParaRPr lang="de-AT"/>
          </a:p>
        </p:txBody>
      </p:sp>
      <p:sp>
        <p:nvSpPr>
          <p:cNvPr id="7" name="Foliennummernplatzhalter 6"/>
          <p:cNvSpPr>
            <a:spLocks noGrp="1"/>
          </p:cNvSpPr>
          <p:nvPr>
            <p:ph type="sldNum" sz="quarter" idx="5"/>
          </p:nvPr>
        </p:nvSpPr>
        <p:spPr>
          <a:xfrm>
            <a:off x="4021294" y="9721107"/>
            <a:ext cx="3076364" cy="513506"/>
          </a:xfrm>
          <a:prstGeom prst="rect">
            <a:avLst/>
          </a:prstGeom>
        </p:spPr>
        <p:txBody>
          <a:bodyPr vert="horz" lIns="99040" tIns="49520" rIns="99040" bIns="49520" rtlCol="0" anchor="b"/>
          <a:lstStyle>
            <a:lvl1pPr algn="r">
              <a:defRPr sz="1300"/>
            </a:lvl1pPr>
          </a:lstStyle>
          <a:p>
            <a:fld id="{1C9800C6-1C6F-4B50-B224-A50EB53B684E}" type="slidenum">
              <a:rPr lang="de-AT" smtClean="0"/>
              <a:t>‹Nr.›</a:t>
            </a:fld>
            <a:endParaRPr lang="de-AT"/>
          </a:p>
        </p:txBody>
      </p:sp>
    </p:spTree>
    <p:extLst>
      <p:ext uri="{BB962C8B-B14F-4D97-AF65-F5344CB8AC3E}">
        <p14:creationId xmlns:p14="http://schemas.microsoft.com/office/powerpoint/2010/main" val="45296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4</a:t>
            </a:fld>
            <a:endParaRPr lang="de-AT"/>
          </a:p>
        </p:txBody>
      </p:sp>
    </p:spTree>
    <p:extLst>
      <p:ext uri="{BB962C8B-B14F-4D97-AF65-F5344CB8AC3E}">
        <p14:creationId xmlns:p14="http://schemas.microsoft.com/office/powerpoint/2010/main" val="267082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28</a:t>
            </a:fld>
            <a:endParaRPr lang="de-AT"/>
          </a:p>
        </p:txBody>
      </p:sp>
    </p:spTree>
    <p:extLst>
      <p:ext uri="{BB962C8B-B14F-4D97-AF65-F5344CB8AC3E}">
        <p14:creationId xmlns:p14="http://schemas.microsoft.com/office/powerpoint/2010/main" val="400107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Am Ende nochmal QR-Code herzeigen</a:t>
            </a:r>
          </a:p>
          <a:p>
            <a:r>
              <a:rPr lang="de-AT" dirty="0"/>
              <a:t>Darauf verweisen, dass PPM/Systempartner oder man selbst mit iPad/Laptop noch im Raum unterwegs ist, und wenn jemand PV/Speicher… möchte auch über diesen Link eintragen, dann bekommt der Systempartner vorqualifizierte Leads direkt von </a:t>
            </a:r>
            <a:r>
              <a:rPr lang="de-AT" dirty="0" err="1"/>
              <a:t>neoom</a:t>
            </a:r>
            <a:endParaRPr lang="de-AT" dirty="0"/>
          </a:p>
          <a:p>
            <a:endParaRPr lang="en-AT" dirty="0"/>
          </a:p>
        </p:txBody>
      </p:sp>
      <p:sp>
        <p:nvSpPr>
          <p:cNvPr id="4" name="Slide Number Placeholder 3"/>
          <p:cNvSpPr>
            <a:spLocks noGrp="1"/>
          </p:cNvSpPr>
          <p:nvPr>
            <p:ph type="sldNum" sz="quarter" idx="5"/>
          </p:nvPr>
        </p:nvSpPr>
        <p:spPr/>
        <p:txBody>
          <a:bodyPr/>
          <a:lstStyle/>
          <a:p>
            <a:fld id="{1C9800C6-1C6F-4B50-B224-A50EB53B684E}" type="slidenum">
              <a:rPr lang="de-AT" smtClean="0"/>
              <a:t>29</a:t>
            </a:fld>
            <a:endParaRPr lang="de-AT"/>
          </a:p>
        </p:txBody>
      </p:sp>
    </p:spTree>
    <p:extLst>
      <p:ext uri="{BB962C8B-B14F-4D97-AF65-F5344CB8AC3E}">
        <p14:creationId xmlns:p14="http://schemas.microsoft.com/office/powerpoint/2010/main" val="115798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75000"/>
                  <a:lumOff val="25000"/>
                </a:schemeClr>
              </a:solidFill>
              <a:latin typeface="Titillium Web"/>
            </a:endParaRPr>
          </a:p>
          <a:p>
            <a:r>
              <a:rPr lang="de-DE" dirty="0"/>
              <a:t>Unser Konzept als einziger Anbieter der Rund um Alles für die Abwicklung zu </a:t>
            </a:r>
            <a:r>
              <a:rPr lang="de-DE" dirty="0" err="1"/>
              <a:t>Egs</a:t>
            </a:r>
            <a:r>
              <a:rPr lang="de-DE" dirty="0"/>
              <a:t> anbietet ist in den letzten 1,5 Jahren voll aufgegangen. Den im Vergleich zu anderen Anbietern kümmert sich KLUUB auch um die Vereinsgründung und Buchhaltung des Vereins. Als Initiator und </a:t>
            </a:r>
            <a:r>
              <a:rPr lang="de-DE" dirty="0" err="1"/>
              <a:t>Mitgleid</a:t>
            </a:r>
            <a:r>
              <a:rPr lang="de-DE" dirty="0"/>
              <a:t> hat man damit keine organisatorischen Aufgaben.</a:t>
            </a:r>
          </a:p>
          <a:p>
            <a:endParaRPr lang="de-DE" dirty="0"/>
          </a:p>
          <a:p>
            <a:r>
              <a:rPr lang="de-DE" dirty="0"/>
              <a:t>Im Hintergrund sind wir auch schon fleißig daran den KLUUB nach Deutschland zu bringen. Sobald es regulatorisch möglich ist, werden wir natürlich hier die ersten sein die eine Lösung mit Jahrelanger Erfahrung auf den Markt bringen. Solarpaket I.</a:t>
            </a:r>
          </a:p>
          <a:p>
            <a:endParaRPr lang="de-DE" dirty="0"/>
          </a:p>
          <a:p>
            <a:r>
              <a:rPr lang="de-DE" dirty="0"/>
              <a:t>Vor zwei Tagen ist die LEG Lokale Elektrizitätsgemeinschaft in der Schweiz veröffentlicht worden</a:t>
            </a:r>
          </a:p>
        </p:txBody>
      </p:sp>
      <p:sp>
        <p:nvSpPr>
          <p:cNvPr id="4" name="Foliennummernplatzhalter 3"/>
          <p:cNvSpPr>
            <a:spLocks noGrp="1"/>
          </p:cNvSpPr>
          <p:nvPr>
            <p:ph type="sldNum" sz="quarter" idx="5"/>
          </p:nvPr>
        </p:nvSpPr>
        <p:spPr/>
        <p:txBody>
          <a:bodyPr/>
          <a:lstStyle/>
          <a:p>
            <a:fld id="{1C9800C6-1C6F-4B50-B224-A50EB53B684E}" type="slidenum">
              <a:rPr lang="de-AT" smtClean="0"/>
              <a:t>5</a:t>
            </a:fld>
            <a:endParaRPr lang="de-AT"/>
          </a:p>
        </p:txBody>
      </p:sp>
    </p:spTree>
    <p:extLst>
      <p:ext uri="{BB962C8B-B14F-4D97-AF65-F5344CB8AC3E}">
        <p14:creationId xmlns:p14="http://schemas.microsoft.com/office/powerpoint/2010/main" val="1118193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9</a:t>
            </a:fld>
            <a:endParaRPr lang="de-AT"/>
          </a:p>
        </p:txBody>
      </p:sp>
    </p:spTree>
    <p:extLst>
      <p:ext uri="{BB962C8B-B14F-4D97-AF65-F5344CB8AC3E}">
        <p14:creationId xmlns:p14="http://schemas.microsoft.com/office/powerpoint/2010/main" val="420671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10</a:t>
            </a:fld>
            <a:endParaRPr lang="de-AT"/>
          </a:p>
        </p:txBody>
      </p:sp>
    </p:spTree>
    <p:extLst>
      <p:ext uri="{BB962C8B-B14F-4D97-AF65-F5344CB8AC3E}">
        <p14:creationId xmlns:p14="http://schemas.microsoft.com/office/powerpoint/2010/main" val="288181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C9800C6-1C6F-4B50-B224-A50EB53B684E}" type="slidenum">
              <a:rPr lang="de-AT" smtClean="0"/>
              <a:t>14</a:t>
            </a:fld>
            <a:endParaRPr lang="de-AT"/>
          </a:p>
        </p:txBody>
      </p:sp>
    </p:spTree>
    <p:extLst>
      <p:ext uri="{BB962C8B-B14F-4D97-AF65-F5344CB8AC3E}">
        <p14:creationId xmlns:p14="http://schemas.microsoft.com/office/powerpoint/2010/main" val="403206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15</a:t>
            </a:fld>
            <a:endParaRPr lang="de-AT"/>
          </a:p>
        </p:txBody>
      </p:sp>
    </p:spTree>
    <p:extLst>
      <p:ext uri="{BB962C8B-B14F-4D97-AF65-F5344CB8AC3E}">
        <p14:creationId xmlns:p14="http://schemas.microsoft.com/office/powerpoint/2010/main" val="366653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Datenfreigabe </a:t>
            </a:r>
            <a:r>
              <a:rPr lang="de-AT" dirty="0" err="1"/>
              <a:t>screenshot</a:t>
            </a:r>
            <a:r>
              <a:rPr lang="de-AT" dirty="0"/>
              <a:t> einfügen </a:t>
            </a:r>
            <a:r>
              <a:rPr lang="de-AT" dirty="0" err="1"/>
              <a:t>netzbetreiber</a:t>
            </a:r>
            <a:endParaRPr lang="de-AT" dirty="0"/>
          </a:p>
          <a:p>
            <a:endParaRPr lang="de-AT" dirty="0"/>
          </a:p>
        </p:txBody>
      </p:sp>
      <p:sp>
        <p:nvSpPr>
          <p:cNvPr id="4" name="Foliennummernplatzhalter 3"/>
          <p:cNvSpPr>
            <a:spLocks noGrp="1"/>
          </p:cNvSpPr>
          <p:nvPr>
            <p:ph type="sldNum" sz="quarter" idx="5"/>
          </p:nvPr>
        </p:nvSpPr>
        <p:spPr/>
        <p:txBody>
          <a:bodyPr/>
          <a:lstStyle/>
          <a:p>
            <a:fld id="{1C9800C6-1C6F-4B50-B224-A50EB53B684E}" type="slidenum">
              <a:rPr lang="de-AT" smtClean="0"/>
              <a:t>16</a:t>
            </a:fld>
            <a:endParaRPr lang="de-AT"/>
          </a:p>
        </p:txBody>
      </p:sp>
    </p:spTree>
    <p:extLst>
      <p:ext uri="{BB962C8B-B14F-4D97-AF65-F5344CB8AC3E}">
        <p14:creationId xmlns:p14="http://schemas.microsoft.com/office/powerpoint/2010/main" val="236355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Mit nur wenigen </a:t>
            </a:r>
            <a:r>
              <a:rPr lang="de-DE" err="1"/>
              <a:t>Clicks</a:t>
            </a:r>
            <a:r>
              <a:rPr lang="de-DE"/>
              <a:t> in der App wird man Teil einer EG</a:t>
            </a:r>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17</a:t>
            </a:fld>
            <a:endParaRPr lang="de-AT"/>
          </a:p>
        </p:txBody>
      </p:sp>
    </p:spTree>
    <p:extLst>
      <p:ext uri="{BB962C8B-B14F-4D97-AF65-F5344CB8AC3E}">
        <p14:creationId xmlns:p14="http://schemas.microsoft.com/office/powerpoint/2010/main" val="401271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1C9800C6-1C6F-4B50-B224-A50EB53B684E}" type="slidenum">
              <a:rPr lang="de-AT" smtClean="0"/>
              <a:t>18</a:t>
            </a:fld>
            <a:endParaRPr lang="de-AT"/>
          </a:p>
        </p:txBody>
      </p:sp>
    </p:spTree>
    <p:extLst>
      <p:ext uri="{BB962C8B-B14F-4D97-AF65-F5344CB8AC3E}">
        <p14:creationId xmlns:p14="http://schemas.microsoft.com/office/powerpoint/2010/main" val="197695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Slogan">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53EBDDA-9F5D-2740-B7D8-70E31B81D1EC}"/>
              </a:ext>
            </a:extLst>
          </p:cNvPr>
          <p:cNvSpPr>
            <a:spLocks noGrp="1"/>
          </p:cNvSpPr>
          <p:nvPr>
            <p:ph type="body" sz="quarter" idx="10" hasCustomPrompt="1"/>
          </p:nvPr>
        </p:nvSpPr>
        <p:spPr>
          <a:xfrm>
            <a:off x="1148197" y="2649679"/>
            <a:ext cx="6180584" cy="3255010"/>
          </a:xfrm>
        </p:spPr>
        <p:txBody>
          <a:bodyPr>
            <a:noAutofit/>
          </a:bodyPr>
          <a:lstStyle>
            <a:lvl1pPr marL="0" indent="0">
              <a:lnSpc>
                <a:spcPct val="100000"/>
              </a:lnSpc>
              <a:spcBef>
                <a:spcPts val="0"/>
              </a:spcBef>
              <a:buNone/>
              <a:defRPr sz="4800" b="1" i="0">
                <a:solidFill>
                  <a:srgbClr val="3C3C3C"/>
                </a:solidFill>
                <a:latin typeface="Titillium Web SemiBold" pitchFamily="2" charset="77"/>
              </a:defRPr>
            </a:lvl1pPr>
          </a:lstStyle>
          <a:p>
            <a:pPr lvl="0"/>
            <a:r>
              <a:rPr lang="de-DE" dirty="0"/>
              <a:t>INFINITE</a:t>
            </a:r>
            <a:br>
              <a:rPr lang="de-DE" dirty="0"/>
            </a:br>
            <a:r>
              <a:rPr lang="de-DE" dirty="0"/>
              <a:t>POWER FOR ALL </a:t>
            </a:r>
            <a:br>
              <a:rPr lang="de-DE" dirty="0"/>
            </a:br>
            <a:r>
              <a:rPr lang="de-DE" dirty="0"/>
              <a:t>OF US</a:t>
            </a:r>
          </a:p>
        </p:txBody>
      </p:sp>
      <p:pic>
        <p:nvPicPr>
          <p:cNvPr id="5" name="Grafik 4" descr="Ein Bild, das Text, ClipArt enthält.&#10;&#10;Automatisch generierte Beschreibung">
            <a:extLst>
              <a:ext uri="{FF2B5EF4-FFF2-40B4-BE49-F238E27FC236}">
                <a16:creationId xmlns:a16="http://schemas.microsoft.com/office/drawing/2014/main" id="{91A45FF8-E278-4634-DAA1-55F90152E938}"/>
              </a:ext>
            </a:extLst>
          </p:cNvPr>
          <p:cNvPicPr>
            <a:picLocks noChangeAspect="1"/>
          </p:cNvPicPr>
          <p:nvPr userDrawn="1"/>
        </p:nvPicPr>
        <p:blipFill>
          <a:blip r:embed="rId2"/>
          <a:stretch>
            <a:fillRect/>
          </a:stretch>
        </p:blipFill>
        <p:spPr>
          <a:xfrm>
            <a:off x="1148198" y="1782522"/>
            <a:ext cx="1178144" cy="634385"/>
          </a:xfrm>
          <a:prstGeom prst="rect">
            <a:avLst/>
          </a:prstGeom>
        </p:spPr>
      </p:pic>
      <p:grpSp>
        <p:nvGrpSpPr>
          <p:cNvPr id="18" name="Gruppieren 17">
            <a:extLst>
              <a:ext uri="{FF2B5EF4-FFF2-40B4-BE49-F238E27FC236}">
                <a16:creationId xmlns:a16="http://schemas.microsoft.com/office/drawing/2014/main" id="{4FBB0966-9051-0211-12FD-20EF5EF89DE7}"/>
              </a:ext>
            </a:extLst>
          </p:cNvPr>
          <p:cNvGrpSpPr/>
          <p:nvPr userDrawn="1"/>
        </p:nvGrpSpPr>
        <p:grpSpPr>
          <a:xfrm>
            <a:off x="11479935" y="6030925"/>
            <a:ext cx="1236737" cy="1053687"/>
            <a:chOff x="-670949" y="5734721"/>
            <a:chExt cx="1556683" cy="1326277"/>
          </a:xfrm>
        </p:grpSpPr>
        <p:pic>
          <p:nvPicPr>
            <p:cNvPr id="19" name="Grafik 18" descr="Ein Bild, das Pfeil enthält.&#10;&#10;Automatisch generierte Beschreibung">
              <a:extLst>
                <a:ext uri="{FF2B5EF4-FFF2-40B4-BE49-F238E27FC236}">
                  <a16:creationId xmlns:a16="http://schemas.microsoft.com/office/drawing/2014/main" id="{1D08BE1D-C1E7-D4F8-3D0A-92438A744652}"/>
                </a:ext>
              </a:extLst>
            </p:cNvPr>
            <p:cNvPicPr>
              <a:picLocks noChangeAspect="1"/>
            </p:cNvPicPr>
            <p:nvPr/>
          </p:nvPicPr>
          <p:blipFill>
            <a:blip r:embed="rId3"/>
            <a:stretch>
              <a:fillRect/>
            </a:stretch>
          </p:blipFill>
          <p:spPr>
            <a:xfrm>
              <a:off x="-440543" y="5734721"/>
              <a:ext cx="1326277" cy="1326277"/>
            </a:xfrm>
            <a:prstGeom prst="rect">
              <a:avLst/>
            </a:prstGeom>
          </p:spPr>
        </p:pic>
        <p:sp>
          <p:nvSpPr>
            <p:cNvPr id="20" name="Rechteck 19">
              <a:extLst>
                <a:ext uri="{FF2B5EF4-FFF2-40B4-BE49-F238E27FC236}">
                  <a16:creationId xmlns:a16="http://schemas.microsoft.com/office/drawing/2014/main" id="{9FAEAA6B-8B00-01CD-CD5E-F41779580077}"/>
                </a:ext>
              </a:extLst>
            </p:cNvPr>
            <p:cNvSpPr/>
            <p:nvPr/>
          </p:nvSpPr>
          <p:spPr>
            <a:xfrm>
              <a:off x="-670949" y="6268670"/>
              <a:ext cx="538501" cy="258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1" name="Grafik 20">
            <a:extLst>
              <a:ext uri="{FF2B5EF4-FFF2-40B4-BE49-F238E27FC236}">
                <a16:creationId xmlns:a16="http://schemas.microsoft.com/office/drawing/2014/main" id="{C2A0D9D7-3908-2427-BAF9-AE739229E5AE}"/>
              </a:ext>
            </a:extLst>
          </p:cNvPr>
          <p:cNvPicPr>
            <a:picLocks noChangeAspect="1"/>
          </p:cNvPicPr>
          <p:nvPr userDrawn="1"/>
        </p:nvPicPr>
        <p:blipFill>
          <a:blip r:embed="rId4"/>
          <a:stretch>
            <a:fillRect/>
          </a:stretch>
        </p:blipFill>
        <p:spPr>
          <a:xfrm>
            <a:off x="11370953" y="6499742"/>
            <a:ext cx="616517" cy="116051"/>
          </a:xfrm>
          <a:prstGeom prst="rect">
            <a:avLst/>
          </a:prstGeom>
        </p:spPr>
      </p:pic>
    </p:spTree>
    <p:extLst>
      <p:ext uri="{BB962C8B-B14F-4D97-AF65-F5344CB8AC3E}">
        <p14:creationId xmlns:p14="http://schemas.microsoft.com/office/powerpoint/2010/main" val="3317526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berschrift &amp; Text, Aufzählung und Bild">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9DA74B81-4F9F-3B21-05AC-F7429FE1537D}"/>
              </a:ext>
            </a:extLst>
          </p:cNvPr>
          <p:cNvSpPr>
            <a:spLocks noGrp="1"/>
          </p:cNvSpPr>
          <p:nvPr>
            <p:ph type="body" idx="1" hasCustomPrompt="1"/>
          </p:nvPr>
        </p:nvSpPr>
        <p:spPr>
          <a:xfrm>
            <a:off x="920471" y="1843483"/>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1</a:t>
            </a:r>
          </a:p>
        </p:txBody>
      </p:sp>
      <p:sp>
        <p:nvSpPr>
          <p:cNvPr id="12" name="Bildplatzhalter 2">
            <a:extLst>
              <a:ext uri="{FF2B5EF4-FFF2-40B4-BE49-F238E27FC236}">
                <a16:creationId xmlns:a16="http://schemas.microsoft.com/office/drawing/2014/main" id="{458B1C0F-A84F-0912-005B-3367E44121DD}"/>
              </a:ext>
            </a:extLst>
          </p:cNvPr>
          <p:cNvSpPr>
            <a:spLocks noGrp="1"/>
          </p:cNvSpPr>
          <p:nvPr>
            <p:ph type="pic" idx="11"/>
          </p:nvPr>
        </p:nvSpPr>
        <p:spPr>
          <a:xfrm>
            <a:off x="7073153" y="0"/>
            <a:ext cx="5118847" cy="6858000"/>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17" name="Textplatzhalter 2">
            <a:extLst>
              <a:ext uri="{FF2B5EF4-FFF2-40B4-BE49-F238E27FC236}">
                <a16:creationId xmlns:a16="http://schemas.microsoft.com/office/drawing/2014/main" id="{79F57891-E2EF-2454-A5E7-FBED452E7DC6}"/>
              </a:ext>
            </a:extLst>
          </p:cNvPr>
          <p:cNvSpPr>
            <a:spLocks noGrp="1"/>
          </p:cNvSpPr>
          <p:nvPr>
            <p:ph idx="10"/>
          </p:nvPr>
        </p:nvSpPr>
        <p:spPr>
          <a:xfrm>
            <a:off x="1156446" y="2334100"/>
            <a:ext cx="4748679" cy="691487"/>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stStyle>
          <a:p>
            <a:pPr lvl="0"/>
            <a:r>
              <a:rPr lang="de-DE"/>
              <a:t>Mastertextformat bearbeiten</a:t>
            </a:r>
          </a:p>
          <a:p>
            <a:pPr lvl="1"/>
            <a:r>
              <a:rPr lang="de-DE"/>
              <a:t>Zweite Ebene</a:t>
            </a:r>
          </a:p>
        </p:txBody>
      </p:sp>
      <p:sp>
        <p:nvSpPr>
          <p:cNvPr id="18" name="Textplatzhalter 2">
            <a:extLst>
              <a:ext uri="{FF2B5EF4-FFF2-40B4-BE49-F238E27FC236}">
                <a16:creationId xmlns:a16="http://schemas.microsoft.com/office/drawing/2014/main" id="{397D6D9E-FBB9-52ED-6CAE-E91563F43140}"/>
              </a:ext>
            </a:extLst>
          </p:cNvPr>
          <p:cNvSpPr>
            <a:spLocks noGrp="1"/>
          </p:cNvSpPr>
          <p:nvPr>
            <p:ph type="body" idx="12" hasCustomPrompt="1"/>
          </p:nvPr>
        </p:nvSpPr>
        <p:spPr>
          <a:xfrm>
            <a:off x="920471" y="3215083"/>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2</a:t>
            </a:r>
          </a:p>
        </p:txBody>
      </p:sp>
      <p:sp>
        <p:nvSpPr>
          <p:cNvPr id="19" name="Textplatzhalter 2">
            <a:extLst>
              <a:ext uri="{FF2B5EF4-FFF2-40B4-BE49-F238E27FC236}">
                <a16:creationId xmlns:a16="http://schemas.microsoft.com/office/drawing/2014/main" id="{6A65BF20-BEC0-15C5-B159-47D936601D4D}"/>
              </a:ext>
            </a:extLst>
          </p:cNvPr>
          <p:cNvSpPr>
            <a:spLocks noGrp="1"/>
          </p:cNvSpPr>
          <p:nvPr>
            <p:ph idx="13"/>
          </p:nvPr>
        </p:nvSpPr>
        <p:spPr>
          <a:xfrm>
            <a:off x="1156446" y="3705700"/>
            <a:ext cx="4748679" cy="691487"/>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vl2pPr marL="457200" indent="0">
              <a:buNone/>
              <a:defRPr/>
            </a:lvl2pPr>
          </a:lstStyle>
          <a:p>
            <a:pPr lvl="0"/>
            <a:r>
              <a:rPr lang="de-DE"/>
              <a:t>Mastertextformat bearbeiten</a:t>
            </a:r>
          </a:p>
          <a:p>
            <a:pPr lvl="1"/>
            <a:r>
              <a:rPr lang="de-DE"/>
              <a:t>Zweite Ebene</a:t>
            </a:r>
          </a:p>
        </p:txBody>
      </p:sp>
      <p:sp>
        <p:nvSpPr>
          <p:cNvPr id="20" name="Textplatzhalter 2">
            <a:extLst>
              <a:ext uri="{FF2B5EF4-FFF2-40B4-BE49-F238E27FC236}">
                <a16:creationId xmlns:a16="http://schemas.microsoft.com/office/drawing/2014/main" id="{57E405F0-C479-A6FB-5A77-C2DDED83EC31}"/>
              </a:ext>
            </a:extLst>
          </p:cNvPr>
          <p:cNvSpPr>
            <a:spLocks noGrp="1"/>
          </p:cNvSpPr>
          <p:nvPr>
            <p:ph type="body" idx="14" hasCustomPrompt="1"/>
          </p:nvPr>
        </p:nvSpPr>
        <p:spPr>
          <a:xfrm>
            <a:off x="920471" y="4573236"/>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3</a:t>
            </a:r>
          </a:p>
        </p:txBody>
      </p:sp>
      <p:sp>
        <p:nvSpPr>
          <p:cNvPr id="21" name="Textplatzhalter 2">
            <a:extLst>
              <a:ext uri="{FF2B5EF4-FFF2-40B4-BE49-F238E27FC236}">
                <a16:creationId xmlns:a16="http://schemas.microsoft.com/office/drawing/2014/main" id="{9A1222D4-E132-1AD6-19D3-751297271086}"/>
              </a:ext>
            </a:extLst>
          </p:cNvPr>
          <p:cNvSpPr>
            <a:spLocks noGrp="1"/>
          </p:cNvSpPr>
          <p:nvPr>
            <p:ph idx="15"/>
          </p:nvPr>
        </p:nvSpPr>
        <p:spPr>
          <a:xfrm>
            <a:off x="1156446" y="5063854"/>
            <a:ext cx="4748679" cy="867536"/>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stStyle>
          <a:p>
            <a:pPr lvl="0"/>
            <a:r>
              <a:rPr lang="de-DE"/>
              <a:t>Mastertextformat bearbeiten</a:t>
            </a:r>
          </a:p>
          <a:p>
            <a:pPr lvl="1"/>
            <a:r>
              <a:rPr lang="de-DE"/>
              <a:t>Zweite Ebene</a:t>
            </a:r>
          </a:p>
          <a:p>
            <a:pPr lvl="2"/>
            <a:r>
              <a:rPr lang="de-DE"/>
              <a:t>Dritte Ebene</a:t>
            </a:r>
          </a:p>
        </p:txBody>
      </p:sp>
      <p:sp>
        <p:nvSpPr>
          <p:cNvPr id="22" name="Textplatzhalter 11">
            <a:extLst>
              <a:ext uri="{FF2B5EF4-FFF2-40B4-BE49-F238E27FC236}">
                <a16:creationId xmlns:a16="http://schemas.microsoft.com/office/drawing/2014/main" id="{720AAA00-E408-0988-15A1-F701FC10F4A2}"/>
              </a:ext>
            </a:extLst>
          </p:cNvPr>
          <p:cNvSpPr>
            <a:spLocks noGrp="1"/>
          </p:cNvSpPr>
          <p:nvPr>
            <p:ph type="body" sz="quarter" idx="16"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23" name="Titelplatzhalter 1">
            <a:extLst>
              <a:ext uri="{FF2B5EF4-FFF2-40B4-BE49-F238E27FC236}">
                <a16:creationId xmlns:a16="http://schemas.microsoft.com/office/drawing/2014/main" id="{05A3AE95-8CDD-0B42-DDC5-B28CA4D203F9}"/>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5306787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Überschrift &amp; Text, Aufzählung rechts, Bild links">
    <p:spTree>
      <p:nvGrpSpPr>
        <p:cNvPr id="1" name=""/>
        <p:cNvGrpSpPr/>
        <p:nvPr/>
      </p:nvGrpSpPr>
      <p:grpSpPr>
        <a:xfrm>
          <a:off x="0" y="0"/>
          <a:ext cx="0" cy="0"/>
          <a:chOff x="0" y="0"/>
          <a:chExt cx="0" cy="0"/>
        </a:xfrm>
      </p:grpSpPr>
      <p:sp>
        <p:nvSpPr>
          <p:cNvPr id="12" name="Bildplatzhalter 2">
            <a:extLst>
              <a:ext uri="{FF2B5EF4-FFF2-40B4-BE49-F238E27FC236}">
                <a16:creationId xmlns:a16="http://schemas.microsoft.com/office/drawing/2014/main" id="{458B1C0F-A84F-0912-005B-3367E44121DD}"/>
              </a:ext>
            </a:extLst>
          </p:cNvPr>
          <p:cNvSpPr>
            <a:spLocks noGrp="1"/>
          </p:cNvSpPr>
          <p:nvPr>
            <p:ph type="pic" idx="11"/>
          </p:nvPr>
        </p:nvSpPr>
        <p:spPr>
          <a:xfrm>
            <a:off x="0" y="0"/>
            <a:ext cx="5118847" cy="6857999"/>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2" name="Textplatzhalter 2">
            <a:extLst>
              <a:ext uri="{FF2B5EF4-FFF2-40B4-BE49-F238E27FC236}">
                <a16:creationId xmlns:a16="http://schemas.microsoft.com/office/drawing/2014/main" id="{4D839461-2589-AD88-8C02-7CB717EA1157}"/>
              </a:ext>
            </a:extLst>
          </p:cNvPr>
          <p:cNvSpPr>
            <a:spLocks noGrp="1"/>
          </p:cNvSpPr>
          <p:nvPr>
            <p:ph type="body" idx="1" hasCustomPrompt="1"/>
          </p:nvPr>
        </p:nvSpPr>
        <p:spPr>
          <a:xfrm>
            <a:off x="6326188" y="1830036"/>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1</a:t>
            </a:r>
          </a:p>
        </p:txBody>
      </p:sp>
      <p:sp>
        <p:nvSpPr>
          <p:cNvPr id="5" name="Textplatzhalter 2">
            <a:extLst>
              <a:ext uri="{FF2B5EF4-FFF2-40B4-BE49-F238E27FC236}">
                <a16:creationId xmlns:a16="http://schemas.microsoft.com/office/drawing/2014/main" id="{053DC064-801B-16AD-5E6D-BD44FA2DABE8}"/>
              </a:ext>
            </a:extLst>
          </p:cNvPr>
          <p:cNvSpPr>
            <a:spLocks noGrp="1"/>
          </p:cNvSpPr>
          <p:nvPr>
            <p:ph idx="10"/>
          </p:nvPr>
        </p:nvSpPr>
        <p:spPr>
          <a:xfrm>
            <a:off x="6562163" y="2320653"/>
            <a:ext cx="4748679" cy="691487"/>
          </a:xfrm>
          <a:prstGeom prst="rect">
            <a:avLst/>
          </a:prstGeom>
        </p:spPr>
        <p:txBody>
          <a:bodyPr vert="horz" lIns="91440" tIns="45720" rIns="91440" bIns="45720" rtlCol="0">
            <a:noAutofit/>
          </a:bodyPr>
          <a:lstStyle>
            <a:lvl2pPr marL="800100" indent="-342900">
              <a:buFont typeface="Symbol" pitchFamily="2" charset="2"/>
              <a:buChar char="-"/>
              <a:defRPr/>
            </a:lvl2pPr>
          </a:lstStyle>
          <a:p>
            <a:pPr lvl="0"/>
            <a:r>
              <a:rPr lang="de-DE"/>
              <a:t>Mastertextformat bearbeiten</a:t>
            </a:r>
          </a:p>
          <a:p>
            <a:pPr lvl="1"/>
            <a:r>
              <a:rPr lang="de-DE"/>
              <a:t>Zweite Ebene</a:t>
            </a:r>
          </a:p>
        </p:txBody>
      </p:sp>
      <p:sp>
        <p:nvSpPr>
          <p:cNvPr id="7" name="Textplatzhalter 2">
            <a:extLst>
              <a:ext uri="{FF2B5EF4-FFF2-40B4-BE49-F238E27FC236}">
                <a16:creationId xmlns:a16="http://schemas.microsoft.com/office/drawing/2014/main" id="{DEC773D0-9128-4003-3A45-D84F305BFFFD}"/>
              </a:ext>
            </a:extLst>
          </p:cNvPr>
          <p:cNvSpPr>
            <a:spLocks noGrp="1"/>
          </p:cNvSpPr>
          <p:nvPr>
            <p:ph type="body" idx="12" hasCustomPrompt="1"/>
          </p:nvPr>
        </p:nvSpPr>
        <p:spPr>
          <a:xfrm>
            <a:off x="6326188" y="3201636"/>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2</a:t>
            </a:r>
          </a:p>
        </p:txBody>
      </p:sp>
      <p:sp>
        <p:nvSpPr>
          <p:cNvPr id="8" name="Textplatzhalter 2">
            <a:extLst>
              <a:ext uri="{FF2B5EF4-FFF2-40B4-BE49-F238E27FC236}">
                <a16:creationId xmlns:a16="http://schemas.microsoft.com/office/drawing/2014/main" id="{44D3D089-6B00-B4B0-4546-504573E43093}"/>
              </a:ext>
            </a:extLst>
          </p:cNvPr>
          <p:cNvSpPr>
            <a:spLocks noGrp="1"/>
          </p:cNvSpPr>
          <p:nvPr>
            <p:ph idx="13"/>
          </p:nvPr>
        </p:nvSpPr>
        <p:spPr>
          <a:xfrm>
            <a:off x="6562163" y="3692253"/>
            <a:ext cx="4748679" cy="691487"/>
          </a:xfrm>
          <a:prstGeom prst="rect">
            <a:avLst/>
          </a:prstGeom>
        </p:spPr>
        <p:txBody>
          <a:bodyPr vert="horz" lIns="91440" tIns="45720" rIns="91440" bIns="45720" rtlCol="0">
            <a:noAutofit/>
          </a:bodyPr>
          <a:lstStyle>
            <a:lvl2pPr marL="800100" indent="-342900">
              <a:buFont typeface="Symbol" pitchFamily="2" charset="2"/>
              <a:buChar char="-"/>
              <a:defRPr/>
            </a:lvl2pPr>
          </a:lstStyle>
          <a:p>
            <a:pPr lvl="0"/>
            <a:r>
              <a:rPr lang="de-DE"/>
              <a:t>Mastertextformat bearbeiten</a:t>
            </a:r>
          </a:p>
          <a:p>
            <a:pPr lvl="1"/>
            <a:r>
              <a:rPr lang="de-DE"/>
              <a:t>Zweite Ebene</a:t>
            </a:r>
          </a:p>
        </p:txBody>
      </p:sp>
      <p:sp>
        <p:nvSpPr>
          <p:cNvPr id="9" name="Textplatzhalter 2">
            <a:extLst>
              <a:ext uri="{FF2B5EF4-FFF2-40B4-BE49-F238E27FC236}">
                <a16:creationId xmlns:a16="http://schemas.microsoft.com/office/drawing/2014/main" id="{4D685553-AA48-0F50-7A37-C9B5FC1210FF}"/>
              </a:ext>
            </a:extLst>
          </p:cNvPr>
          <p:cNvSpPr>
            <a:spLocks noGrp="1"/>
          </p:cNvSpPr>
          <p:nvPr>
            <p:ph type="body" idx="14" hasCustomPrompt="1"/>
          </p:nvPr>
        </p:nvSpPr>
        <p:spPr>
          <a:xfrm>
            <a:off x="6326188" y="4559789"/>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3</a:t>
            </a:r>
          </a:p>
        </p:txBody>
      </p:sp>
      <p:sp>
        <p:nvSpPr>
          <p:cNvPr id="10" name="Textplatzhalter 2">
            <a:extLst>
              <a:ext uri="{FF2B5EF4-FFF2-40B4-BE49-F238E27FC236}">
                <a16:creationId xmlns:a16="http://schemas.microsoft.com/office/drawing/2014/main" id="{5987D50C-0B14-E157-B13A-E6DE623DD670}"/>
              </a:ext>
            </a:extLst>
          </p:cNvPr>
          <p:cNvSpPr>
            <a:spLocks noGrp="1"/>
          </p:cNvSpPr>
          <p:nvPr>
            <p:ph idx="15"/>
          </p:nvPr>
        </p:nvSpPr>
        <p:spPr>
          <a:xfrm>
            <a:off x="6562163" y="5050406"/>
            <a:ext cx="4748679" cy="691487"/>
          </a:xfrm>
          <a:prstGeom prst="rect">
            <a:avLst/>
          </a:prstGeom>
        </p:spPr>
        <p:txBody>
          <a:bodyPr vert="horz" lIns="91440" tIns="45720" rIns="91440" bIns="45720" rtlCol="0">
            <a:noAutofit/>
          </a:bodyPr>
          <a:lstStyle>
            <a:lvl2pPr marL="800100" indent="-342900">
              <a:buFont typeface="Symbol" pitchFamily="2" charset="2"/>
              <a:buChar char="-"/>
              <a:defRPr/>
            </a:lvl2pPr>
          </a:lstStyle>
          <a:p>
            <a:pPr lvl="0"/>
            <a:r>
              <a:rPr lang="de-DE"/>
              <a:t>Mastertextformat bearbeiten</a:t>
            </a:r>
          </a:p>
          <a:p>
            <a:pPr lvl="1"/>
            <a:r>
              <a:rPr lang="de-DE"/>
              <a:t>Zweite Ebene</a:t>
            </a:r>
          </a:p>
        </p:txBody>
      </p:sp>
      <p:sp>
        <p:nvSpPr>
          <p:cNvPr id="11" name="Rechteck 10">
            <a:extLst>
              <a:ext uri="{FF2B5EF4-FFF2-40B4-BE49-F238E27FC236}">
                <a16:creationId xmlns:a16="http://schemas.microsoft.com/office/drawing/2014/main" id="{589E3103-4E4D-B829-67FA-838F2126AC6A}"/>
              </a:ext>
            </a:extLst>
          </p:cNvPr>
          <p:cNvSpPr/>
          <p:nvPr userDrawn="1"/>
        </p:nvSpPr>
        <p:spPr>
          <a:xfrm>
            <a:off x="370168" y="322729"/>
            <a:ext cx="1593103" cy="59167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
        <p:nvSpPr>
          <p:cNvPr id="13" name="Textplatzhalter 11">
            <a:extLst>
              <a:ext uri="{FF2B5EF4-FFF2-40B4-BE49-F238E27FC236}">
                <a16:creationId xmlns:a16="http://schemas.microsoft.com/office/drawing/2014/main" id="{CD3A550F-63D1-D68E-89D7-EAAC54929D17}"/>
              </a:ext>
            </a:extLst>
          </p:cNvPr>
          <p:cNvSpPr>
            <a:spLocks noGrp="1"/>
          </p:cNvSpPr>
          <p:nvPr>
            <p:ph type="body" sz="quarter" idx="16" hasCustomPrompt="1"/>
          </p:nvPr>
        </p:nvSpPr>
        <p:spPr>
          <a:xfrm>
            <a:off x="5759824"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14" name="Titelplatzhalter 1">
            <a:extLst>
              <a:ext uri="{FF2B5EF4-FFF2-40B4-BE49-F238E27FC236}">
                <a16:creationId xmlns:a16="http://schemas.microsoft.com/office/drawing/2014/main" id="{52E21F58-CFA3-597E-960C-C39034D92BDA}"/>
              </a:ext>
            </a:extLst>
          </p:cNvPr>
          <p:cNvSpPr>
            <a:spLocks noGrp="1"/>
          </p:cNvSpPr>
          <p:nvPr>
            <p:ph type="title" hasCustomPrompt="1"/>
          </p:nvPr>
        </p:nvSpPr>
        <p:spPr>
          <a:xfrm>
            <a:off x="5759824"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31308067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Überschrift &amp; Text, Aufzählung mit Linkverweis">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9DA74B81-4F9F-3B21-05AC-F7429FE1537D}"/>
              </a:ext>
            </a:extLst>
          </p:cNvPr>
          <p:cNvSpPr>
            <a:spLocks noGrp="1"/>
          </p:cNvSpPr>
          <p:nvPr>
            <p:ph type="body" idx="1" hasCustomPrompt="1"/>
          </p:nvPr>
        </p:nvSpPr>
        <p:spPr>
          <a:xfrm>
            <a:off x="920471" y="1843482"/>
            <a:ext cx="6816010" cy="405865"/>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1</a:t>
            </a:r>
          </a:p>
        </p:txBody>
      </p:sp>
      <p:sp>
        <p:nvSpPr>
          <p:cNvPr id="17" name="Textplatzhalter 2">
            <a:extLst>
              <a:ext uri="{FF2B5EF4-FFF2-40B4-BE49-F238E27FC236}">
                <a16:creationId xmlns:a16="http://schemas.microsoft.com/office/drawing/2014/main" id="{79F57891-E2EF-2454-A5E7-FBED452E7DC6}"/>
              </a:ext>
            </a:extLst>
          </p:cNvPr>
          <p:cNvSpPr>
            <a:spLocks noGrp="1"/>
          </p:cNvSpPr>
          <p:nvPr>
            <p:ph idx="10"/>
          </p:nvPr>
        </p:nvSpPr>
        <p:spPr>
          <a:xfrm>
            <a:off x="1156446" y="2334100"/>
            <a:ext cx="6491262" cy="741609"/>
          </a:xfrm>
          <a:prstGeom prst="rect">
            <a:avLst/>
          </a:prstGeom>
        </p:spPr>
        <p:txBody>
          <a:bodyPr vert="horz" lIns="91440" tIns="45720" rIns="91440" bIns="45720" rtlCol="0">
            <a:noAutofit/>
          </a:bodyPr>
          <a:lstStyle/>
          <a:p>
            <a:pPr lvl="0"/>
            <a:r>
              <a:rPr lang="de-DE"/>
              <a:t>Mastertextformat bearbeiten</a:t>
            </a:r>
          </a:p>
          <a:p>
            <a:pPr lvl="1"/>
            <a:r>
              <a:rPr lang="de-DE"/>
              <a:t>Zweite Ebene</a:t>
            </a:r>
          </a:p>
        </p:txBody>
      </p:sp>
      <p:sp>
        <p:nvSpPr>
          <p:cNvPr id="18" name="Textplatzhalter 2">
            <a:extLst>
              <a:ext uri="{FF2B5EF4-FFF2-40B4-BE49-F238E27FC236}">
                <a16:creationId xmlns:a16="http://schemas.microsoft.com/office/drawing/2014/main" id="{397D6D9E-FBB9-52ED-6CAE-E91563F43140}"/>
              </a:ext>
            </a:extLst>
          </p:cNvPr>
          <p:cNvSpPr>
            <a:spLocks noGrp="1"/>
          </p:cNvSpPr>
          <p:nvPr>
            <p:ph type="body" idx="12" hasCustomPrompt="1"/>
          </p:nvPr>
        </p:nvSpPr>
        <p:spPr>
          <a:xfrm>
            <a:off x="920471" y="3215082"/>
            <a:ext cx="6816010" cy="405865"/>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2</a:t>
            </a:r>
          </a:p>
        </p:txBody>
      </p:sp>
      <p:sp>
        <p:nvSpPr>
          <p:cNvPr id="19" name="Textplatzhalter 2">
            <a:extLst>
              <a:ext uri="{FF2B5EF4-FFF2-40B4-BE49-F238E27FC236}">
                <a16:creationId xmlns:a16="http://schemas.microsoft.com/office/drawing/2014/main" id="{6A65BF20-BEC0-15C5-B159-47D936601D4D}"/>
              </a:ext>
            </a:extLst>
          </p:cNvPr>
          <p:cNvSpPr>
            <a:spLocks noGrp="1"/>
          </p:cNvSpPr>
          <p:nvPr>
            <p:ph idx="13"/>
          </p:nvPr>
        </p:nvSpPr>
        <p:spPr>
          <a:xfrm>
            <a:off x="1156446" y="3705700"/>
            <a:ext cx="6491262" cy="741609"/>
          </a:xfrm>
          <a:prstGeom prst="rect">
            <a:avLst/>
          </a:prstGeom>
        </p:spPr>
        <p:txBody>
          <a:bodyPr vert="horz" lIns="91440" tIns="45720" rIns="91440" bIns="45720" rtlCol="0">
            <a:noAutofit/>
          </a:bodyPr>
          <a:lstStyle>
            <a:lvl2pPr marL="457200" indent="0">
              <a:buNone/>
              <a:defRPr/>
            </a:lvl2pPr>
          </a:lstStyle>
          <a:p>
            <a:pPr lvl="0"/>
            <a:r>
              <a:rPr lang="de-DE"/>
              <a:t>Mastertextformat bearbeiten</a:t>
            </a:r>
          </a:p>
          <a:p>
            <a:pPr lvl="1"/>
            <a:r>
              <a:rPr lang="de-DE"/>
              <a:t>Zweite Ebene</a:t>
            </a:r>
          </a:p>
        </p:txBody>
      </p:sp>
      <p:sp>
        <p:nvSpPr>
          <p:cNvPr id="20" name="Textplatzhalter 2">
            <a:extLst>
              <a:ext uri="{FF2B5EF4-FFF2-40B4-BE49-F238E27FC236}">
                <a16:creationId xmlns:a16="http://schemas.microsoft.com/office/drawing/2014/main" id="{57E405F0-C479-A6FB-5A77-C2DDED83EC31}"/>
              </a:ext>
            </a:extLst>
          </p:cNvPr>
          <p:cNvSpPr>
            <a:spLocks noGrp="1"/>
          </p:cNvSpPr>
          <p:nvPr>
            <p:ph type="body" idx="14" hasCustomPrompt="1"/>
          </p:nvPr>
        </p:nvSpPr>
        <p:spPr>
          <a:xfrm>
            <a:off x="8669464" y="1546011"/>
            <a:ext cx="3261979" cy="378434"/>
          </a:xfrm>
        </p:spPr>
        <p:txBody>
          <a:bodyPr anchor="b">
            <a:noAutofit/>
          </a:bodyPr>
          <a:lstStyle>
            <a:lvl1pPr marL="0" indent="0">
              <a:buNone/>
              <a:defRPr sz="16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1</a:t>
            </a:r>
          </a:p>
        </p:txBody>
      </p:sp>
      <p:sp>
        <p:nvSpPr>
          <p:cNvPr id="21" name="Textplatzhalter 2">
            <a:extLst>
              <a:ext uri="{FF2B5EF4-FFF2-40B4-BE49-F238E27FC236}">
                <a16:creationId xmlns:a16="http://schemas.microsoft.com/office/drawing/2014/main" id="{9A1222D4-E132-1AD6-19D3-751297271086}"/>
              </a:ext>
            </a:extLst>
          </p:cNvPr>
          <p:cNvSpPr>
            <a:spLocks noGrp="1"/>
          </p:cNvSpPr>
          <p:nvPr>
            <p:ph idx="15"/>
          </p:nvPr>
        </p:nvSpPr>
        <p:spPr>
          <a:xfrm>
            <a:off x="8686339" y="2032700"/>
            <a:ext cx="3261982" cy="1772818"/>
          </a:xfrm>
          <a:prstGeom prst="rect">
            <a:avLst/>
          </a:prstGeom>
        </p:spPr>
        <p:txBody>
          <a:bodyPr vert="horz" lIns="91440" tIns="45720" rIns="91440" bIns="45720" rtlCol="0">
            <a:noAutofit/>
          </a:bodyPr>
          <a:lstStyle>
            <a:lvl1pPr marL="342900" indent="-342900">
              <a:buSzPct val="120000"/>
              <a:buFont typeface="Systemschrift Normal"/>
              <a:buChar char="→"/>
              <a:defRPr sz="140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1">
            <a:extLst>
              <a:ext uri="{FF2B5EF4-FFF2-40B4-BE49-F238E27FC236}">
                <a16:creationId xmlns:a16="http://schemas.microsoft.com/office/drawing/2014/main" id="{720AAA00-E408-0988-15A1-F701FC10F4A2}"/>
              </a:ext>
            </a:extLst>
          </p:cNvPr>
          <p:cNvSpPr>
            <a:spLocks noGrp="1"/>
          </p:cNvSpPr>
          <p:nvPr>
            <p:ph type="body" sz="quarter" idx="16"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 </a:t>
            </a:r>
          </a:p>
        </p:txBody>
      </p:sp>
      <p:cxnSp>
        <p:nvCxnSpPr>
          <p:cNvPr id="3" name="Gerader Verbinder 4">
            <a:extLst>
              <a:ext uri="{FF2B5EF4-FFF2-40B4-BE49-F238E27FC236}">
                <a16:creationId xmlns:a16="http://schemas.microsoft.com/office/drawing/2014/main" id="{332AB36C-5D19-611E-E865-E116F23381AA}"/>
              </a:ext>
            </a:extLst>
          </p:cNvPr>
          <p:cNvCxnSpPr>
            <a:cxnSpLocks/>
          </p:cNvCxnSpPr>
          <p:nvPr userDrawn="1"/>
        </p:nvCxnSpPr>
        <p:spPr>
          <a:xfrm flipV="1">
            <a:off x="8401672" y="-166786"/>
            <a:ext cx="0" cy="7191571"/>
          </a:xfrm>
          <a:prstGeom prst="line">
            <a:avLst/>
          </a:prstGeom>
          <a:ln w="25400" cmpd="sng">
            <a:solidFill>
              <a:srgbClr val="BDC6CB"/>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7" name="Textplatzhalter 6">
            <a:extLst>
              <a:ext uri="{FF2B5EF4-FFF2-40B4-BE49-F238E27FC236}">
                <a16:creationId xmlns:a16="http://schemas.microsoft.com/office/drawing/2014/main" id="{033DA986-AC81-E0BC-2420-7D0B4C792D5C}"/>
              </a:ext>
            </a:extLst>
          </p:cNvPr>
          <p:cNvSpPr>
            <a:spLocks noGrp="1"/>
          </p:cNvSpPr>
          <p:nvPr>
            <p:ph type="body" sz="quarter" idx="17" hasCustomPrompt="1"/>
          </p:nvPr>
        </p:nvSpPr>
        <p:spPr>
          <a:xfrm>
            <a:off x="8686341" y="844851"/>
            <a:ext cx="3084317" cy="378434"/>
          </a:xfrm>
        </p:spPr>
        <p:txBody>
          <a:bodyPr>
            <a:noAutofit/>
          </a:bodyPr>
          <a:lstStyle>
            <a:lvl1pPr marL="0" indent="0">
              <a:buNone/>
              <a:defRPr sz="2000" b="1" i="0" u="none">
                <a:solidFill>
                  <a:srgbClr val="3C3C3C"/>
                </a:solidFill>
                <a:latin typeface="Titillium Web SemiBold" pitchFamily="2" charset="77"/>
              </a:defRPr>
            </a:lvl1pPr>
          </a:lstStyle>
          <a:p>
            <a:pPr lvl="0"/>
            <a:r>
              <a:rPr lang="de-DE"/>
              <a:t>Links / Tasks etc.</a:t>
            </a:r>
          </a:p>
        </p:txBody>
      </p:sp>
      <p:sp>
        <p:nvSpPr>
          <p:cNvPr id="13" name="Textplatzhalter 2">
            <a:extLst>
              <a:ext uri="{FF2B5EF4-FFF2-40B4-BE49-F238E27FC236}">
                <a16:creationId xmlns:a16="http://schemas.microsoft.com/office/drawing/2014/main" id="{01EE654B-EAAF-82A8-396C-8F0DD10B7198}"/>
              </a:ext>
            </a:extLst>
          </p:cNvPr>
          <p:cNvSpPr>
            <a:spLocks noGrp="1"/>
          </p:cNvSpPr>
          <p:nvPr>
            <p:ph type="body" idx="18" hasCustomPrompt="1"/>
          </p:nvPr>
        </p:nvSpPr>
        <p:spPr>
          <a:xfrm>
            <a:off x="8669464" y="4020270"/>
            <a:ext cx="3261979" cy="378434"/>
          </a:xfrm>
        </p:spPr>
        <p:txBody>
          <a:bodyPr anchor="b">
            <a:noAutofit/>
          </a:bodyPr>
          <a:lstStyle>
            <a:lvl1pPr marL="0" indent="0">
              <a:buNone/>
              <a:defRPr sz="16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2</a:t>
            </a:r>
          </a:p>
        </p:txBody>
      </p:sp>
      <p:sp>
        <p:nvSpPr>
          <p:cNvPr id="14" name="Textplatzhalter 2">
            <a:extLst>
              <a:ext uri="{FF2B5EF4-FFF2-40B4-BE49-F238E27FC236}">
                <a16:creationId xmlns:a16="http://schemas.microsoft.com/office/drawing/2014/main" id="{6229CEBA-440D-43C1-0FB5-5AC522CA847E}"/>
              </a:ext>
            </a:extLst>
          </p:cNvPr>
          <p:cNvSpPr>
            <a:spLocks noGrp="1"/>
          </p:cNvSpPr>
          <p:nvPr>
            <p:ph idx="19"/>
          </p:nvPr>
        </p:nvSpPr>
        <p:spPr>
          <a:xfrm>
            <a:off x="8686339" y="4506959"/>
            <a:ext cx="3261982" cy="1772818"/>
          </a:xfrm>
          <a:prstGeom prst="rect">
            <a:avLst/>
          </a:prstGeom>
        </p:spPr>
        <p:txBody>
          <a:bodyPr vert="horz" lIns="91440" tIns="45720" rIns="91440" bIns="45720" rtlCol="0">
            <a:noAutofit/>
          </a:bodyPr>
          <a:lstStyle>
            <a:lvl1pPr marL="342900" indent="-342900">
              <a:buSzPct val="120000"/>
              <a:buFont typeface="Systemschrift Normal"/>
              <a:buChar char="→"/>
              <a:defRPr sz="140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platzhalter 1">
            <a:extLst>
              <a:ext uri="{FF2B5EF4-FFF2-40B4-BE49-F238E27FC236}">
                <a16:creationId xmlns:a16="http://schemas.microsoft.com/office/drawing/2014/main" id="{A86DB0FA-E20A-1C8E-0C92-458E396D1BB2}"/>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396432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Aufzählung mit Bild rechts">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534CC68-E65F-3447-BF02-2C2988BEA40E}"/>
              </a:ext>
            </a:extLst>
          </p:cNvPr>
          <p:cNvSpPr>
            <a:spLocks noGrp="1"/>
          </p:cNvSpPr>
          <p:nvPr>
            <p:ph type="pic" idx="1"/>
          </p:nvPr>
        </p:nvSpPr>
        <p:spPr>
          <a:xfrm>
            <a:off x="6096000" y="0"/>
            <a:ext cx="6096000" cy="6858000"/>
          </a:xfrm>
        </p:spPr>
        <p:txBody>
          <a:bodyPr anchor="ctr">
            <a:normAutofit/>
          </a:bodyPr>
          <a:lstStyle>
            <a:lvl1pPr marL="0" indent="0" algn="ctr">
              <a:buNone/>
              <a:defRPr sz="1800">
                <a:solidFill>
                  <a:srgbClr val="BDC6C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5" name="Textplatzhalter 2">
            <a:extLst>
              <a:ext uri="{FF2B5EF4-FFF2-40B4-BE49-F238E27FC236}">
                <a16:creationId xmlns:a16="http://schemas.microsoft.com/office/drawing/2014/main" id="{41CF5440-AD0E-383E-50B6-243072B0EC49}"/>
              </a:ext>
            </a:extLst>
          </p:cNvPr>
          <p:cNvSpPr>
            <a:spLocks noGrp="1"/>
          </p:cNvSpPr>
          <p:nvPr>
            <p:ph idx="10" hasCustomPrompt="1"/>
          </p:nvPr>
        </p:nvSpPr>
        <p:spPr>
          <a:xfrm>
            <a:off x="839788" y="1849486"/>
            <a:ext cx="4839354" cy="4459874"/>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stStyle>
          <a:p>
            <a:pPr lvl="0"/>
            <a:r>
              <a:rPr lang="de-DE" dirty="0"/>
              <a:t>Aufzählung 1</a:t>
            </a:r>
          </a:p>
          <a:p>
            <a:pPr lvl="0"/>
            <a:r>
              <a:rPr lang="de-DE" dirty="0"/>
              <a:t>Aufzählung 2 etc.</a:t>
            </a:r>
          </a:p>
        </p:txBody>
      </p:sp>
      <p:sp>
        <p:nvSpPr>
          <p:cNvPr id="2" name="Textplatzhalter 11">
            <a:extLst>
              <a:ext uri="{FF2B5EF4-FFF2-40B4-BE49-F238E27FC236}">
                <a16:creationId xmlns:a16="http://schemas.microsoft.com/office/drawing/2014/main" id="{CBEDDCC0-B956-AECA-4B9A-BA334FC717B4}"/>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Titelplatzhalter 1">
            <a:extLst>
              <a:ext uri="{FF2B5EF4-FFF2-40B4-BE49-F238E27FC236}">
                <a16:creationId xmlns:a16="http://schemas.microsoft.com/office/drawing/2014/main" id="{1415368C-F793-7A30-50E0-CA4CE5F0FB8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15850771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kurze Statements mit Bild rechts">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534CC68-E65F-3447-BF02-2C2988BEA40E}"/>
              </a:ext>
            </a:extLst>
          </p:cNvPr>
          <p:cNvSpPr>
            <a:spLocks noGrp="1"/>
          </p:cNvSpPr>
          <p:nvPr>
            <p:ph type="pic" idx="1"/>
          </p:nvPr>
        </p:nvSpPr>
        <p:spPr>
          <a:xfrm>
            <a:off x="6096000" y="0"/>
            <a:ext cx="6096000" cy="6858000"/>
          </a:xfrm>
        </p:spPr>
        <p:txBody>
          <a:bodyPr anchor="ctr">
            <a:normAutofit/>
          </a:bodyPr>
          <a:lstStyle>
            <a:lvl1pPr marL="0" indent="0" algn="ctr">
              <a:buNone/>
              <a:defRPr sz="1800">
                <a:solidFill>
                  <a:srgbClr val="BDC6C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2" name="Textplatzhalter 11">
            <a:extLst>
              <a:ext uri="{FF2B5EF4-FFF2-40B4-BE49-F238E27FC236}">
                <a16:creationId xmlns:a16="http://schemas.microsoft.com/office/drawing/2014/main" id="{CBEDDCC0-B956-AECA-4B9A-BA334FC717B4}"/>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Titelplatzhalter 1">
            <a:extLst>
              <a:ext uri="{FF2B5EF4-FFF2-40B4-BE49-F238E27FC236}">
                <a16:creationId xmlns:a16="http://schemas.microsoft.com/office/drawing/2014/main" id="{1415368C-F793-7A30-50E0-CA4CE5F0FB8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7" name="Textplatzhalter 6">
            <a:extLst>
              <a:ext uri="{FF2B5EF4-FFF2-40B4-BE49-F238E27FC236}">
                <a16:creationId xmlns:a16="http://schemas.microsoft.com/office/drawing/2014/main" id="{4C4B47EB-C311-2352-7084-D5DE734BB282}"/>
              </a:ext>
            </a:extLst>
          </p:cNvPr>
          <p:cNvSpPr>
            <a:spLocks noGrp="1"/>
          </p:cNvSpPr>
          <p:nvPr>
            <p:ph type="body" sz="quarter" idx="12" hasCustomPrompt="1"/>
          </p:nvPr>
        </p:nvSpPr>
        <p:spPr>
          <a:xfrm>
            <a:off x="826799" y="2209790"/>
            <a:ext cx="4852343" cy="3141143"/>
          </a:xfrm>
        </p:spPr>
        <p:txBody>
          <a:bodyPr anchor="ctr">
            <a:noAutofit/>
          </a:bodyPr>
          <a:lstStyle>
            <a:lvl1pPr marL="285750" indent="-285750" algn="l">
              <a:lnSpc>
                <a:spcPct val="300000"/>
              </a:lnSpc>
              <a:buFontTx/>
              <a:buBlip>
                <a:blip r:embed="rId2">
                  <a:extLst>
                    <a:ext uri="{96DAC541-7B7A-43D3-8B79-37D633B846F1}">
                      <asvg:svgBlip xmlns:asvg="http://schemas.microsoft.com/office/drawing/2016/SVG/main" r:embed="rId3"/>
                    </a:ext>
                  </a:extLst>
                </a:blip>
              </a:buBlip>
              <a:defRPr sz="1800" b="1" i="0">
                <a:latin typeface="Titillium Web SemiBold" pitchFamily="2" charset="77"/>
              </a:defRPr>
            </a:lvl1pPr>
          </a:lstStyle>
          <a:p>
            <a:pPr lvl="0"/>
            <a:r>
              <a:rPr lang="de-DE" dirty="0"/>
              <a:t>Frage oder Statement A</a:t>
            </a:r>
          </a:p>
          <a:p>
            <a:pPr lvl="0"/>
            <a:r>
              <a:rPr lang="de-DE" dirty="0"/>
              <a:t>Frage oder Statement B</a:t>
            </a:r>
          </a:p>
          <a:p>
            <a:pPr lvl="0"/>
            <a:r>
              <a:rPr lang="de-DE" dirty="0"/>
              <a:t>Frage oder Statement C</a:t>
            </a:r>
          </a:p>
        </p:txBody>
      </p:sp>
    </p:spTree>
    <p:extLst>
      <p:ext uri="{BB962C8B-B14F-4D97-AF65-F5344CB8AC3E}">
        <p14:creationId xmlns:p14="http://schemas.microsoft.com/office/powerpoint/2010/main" val="29819392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Text mit Bild rechts">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534CC68-E65F-3447-BF02-2C2988BEA40E}"/>
              </a:ext>
            </a:extLst>
          </p:cNvPr>
          <p:cNvSpPr>
            <a:spLocks noGrp="1"/>
          </p:cNvSpPr>
          <p:nvPr>
            <p:ph type="pic" idx="1"/>
          </p:nvPr>
        </p:nvSpPr>
        <p:spPr>
          <a:xfrm>
            <a:off x="6825342" y="0"/>
            <a:ext cx="5366657" cy="6858000"/>
          </a:xfrm>
        </p:spPr>
        <p:txBody>
          <a:bodyPr anchor="ctr">
            <a:normAutofit/>
          </a:bodyPr>
          <a:lstStyle>
            <a:lvl1pPr marL="0" indent="0" algn="ctr">
              <a:buNone/>
              <a:defRPr sz="1800">
                <a:solidFill>
                  <a:srgbClr val="BDC6C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2" name="Textplatzhalter 11">
            <a:extLst>
              <a:ext uri="{FF2B5EF4-FFF2-40B4-BE49-F238E27FC236}">
                <a16:creationId xmlns:a16="http://schemas.microsoft.com/office/drawing/2014/main" id="{CBEDDCC0-B956-AECA-4B9A-BA334FC717B4}"/>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Titelplatzhalter 1">
            <a:extLst>
              <a:ext uri="{FF2B5EF4-FFF2-40B4-BE49-F238E27FC236}">
                <a16:creationId xmlns:a16="http://schemas.microsoft.com/office/drawing/2014/main" id="{1415368C-F793-7A30-50E0-CA4CE5F0FB8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7" name="Textplatzhalter 6">
            <a:extLst>
              <a:ext uri="{FF2B5EF4-FFF2-40B4-BE49-F238E27FC236}">
                <a16:creationId xmlns:a16="http://schemas.microsoft.com/office/drawing/2014/main" id="{AF0321ED-1109-EB02-5C06-7341968F7DFC}"/>
              </a:ext>
            </a:extLst>
          </p:cNvPr>
          <p:cNvSpPr>
            <a:spLocks noGrp="1"/>
          </p:cNvSpPr>
          <p:nvPr>
            <p:ph type="body" sz="quarter" idx="12" hasCustomPrompt="1"/>
          </p:nvPr>
        </p:nvSpPr>
        <p:spPr>
          <a:xfrm>
            <a:off x="863600" y="1846263"/>
            <a:ext cx="5080000" cy="4575175"/>
          </a:xfrm>
        </p:spPr>
        <p:txBody>
          <a:bodyPr/>
          <a:lstStyle>
            <a:lvl1pPr marL="0" indent="0">
              <a:buFontTx/>
              <a:buNone/>
              <a:defRPr/>
            </a:lvl1pPr>
          </a:lstStyle>
          <a:p>
            <a:pPr marL="0" marR="0" lvl="0" indent="0" algn="l" defTabSz="914400" rtl="0" eaLnBrk="1" fontAlgn="auto" latinLnBrk="0" hangingPunct="1">
              <a:lnSpc>
                <a:spcPct val="90000"/>
              </a:lnSpc>
              <a:spcBef>
                <a:spcPts val="1000"/>
              </a:spcBef>
              <a:spcAft>
                <a:spcPts val="0"/>
              </a:spcAft>
              <a:buClr>
                <a:srgbClr val="EB5032"/>
              </a:buClr>
              <a:buSzPct val="140000"/>
              <a:buFontTx/>
              <a:buNone/>
              <a:tabLst/>
              <a:defRPr/>
            </a:pPr>
            <a:r>
              <a:rPr lang="de-DE" dirty="0" err="1"/>
              <a:t>Textbox</a:t>
            </a:r>
            <a:r>
              <a:rPr lang="de-DE" dirty="0"/>
              <a:t> mit Fließtext befüllen.</a:t>
            </a:r>
            <a:br>
              <a:rPr lang="de-DE" dirty="0"/>
            </a:br>
            <a:br>
              <a:rPr lang="de-DE" dirty="0"/>
            </a:br>
            <a:r>
              <a:rPr lang="de-DE" dirty="0"/>
              <a:t>Du kannst hier auch die Textausrichtung einstellen: „Oben“ für VIEL TEXT oder </a:t>
            </a:r>
            <a:br>
              <a:rPr lang="de-DE" dirty="0"/>
            </a:br>
            <a:r>
              <a:rPr lang="de-DE" dirty="0"/>
              <a:t>„Mittig“ für KURZE STATEMENTS</a:t>
            </a:r>
          </a:p>
          <a:p>
            <a:pPr lvl="0"/>
            <a:endParaRPr lang="de-DE" dirty="0"/>
          </a:p>
        </p:txBody>
      </p:sp>
    </p:spTree>
    <p:extLst>
      <p:ext uri="{BB962C8B-B14F-4D97-AF65-F5344CB8AC3E}">
        <p14:creationId xmlns:p14="http://schemas.microsoft.com/office/powerpoint/2010/main" val="5606643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Text mit Bild links">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534CC68-E65F-3447-BF02-2C2988BEA40E}"/>
              </a:ext>
            </a:extLst>
          </p:cNvPr>
          <p:cNvSpPr>
            <a:spLocks noGrp="1"/>
          </p:cNvSpPr>
          <p:nvPr>
            <p:ph type="pic" idx="1"/>
          </p:nvPr>
        </p:nvSpPr>
        <p:spPr>
          <a:xfrm>
            <a:off x="0" y="0"/>
            <a:ext cx="5214257" cy="6858000"/>
          </a:xfrm>
        </p:spPr>
        <p:txBody>
          <a:bodyPr anchor="ctr">
            <a:normAutofit/>
          </a:bodyPr>
          <a:lstStyle>
            <a:lvl1pPr marL="0" indent="0" algn="ctr">
              <a:buNone/>
              <a:defRPr sz="1800">
                <a:solidFill>
                  <a:srgbClr val="BDC6C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7" name="Textplatzhalter 11">
            <a:extLst>
              <a:ext uri="{FF2B5EF4-FFF2-40B4-BE49-F238E27FC236}">
                <a16:creationId xmlns:a16="http://schemas.microsoft.com/office/drawing/2014/main" id="{321800CB-738B-0FFC-5B60-E24D937DE7F6}"/>
              </a:ext>
            </a:extLst>
          </p:cNvPr>
          <p:cNvSpPr>
            <a:spLocks noGrp="1"/>
          </p:cNvSpPr>
          <p:nvPr>
            <p:ph type="body" sz="quarter" idx="11" hasCustomPrompt="1"/>
          </p:nvPr>
        </p:nvSpPr>
        <p:spPr>
          <a:xfrm>
            <a:off x="5766227"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8" name="Titelplatzhalter 1">
            <a:extLst>
              <a:ext uri="{FF2B5EF4-FFF2-40B4-BE49-F238E27FC236}">
                <a16:creationId xmlns:a16="http://schemas.microsoft.com/office/drawing/2014/main" id="{A8C8F1F9-4203-48F7-5C67-9B040338DC2B}"/>
              </a:ext>
            </a:extLst>
          </p:cNvPr>
          <p:cNvSpPr>
            <a:spLocks noGrp="1"/>
          </p:cNvSpPr>
          <p:nvPr>
            <p:ph type="title" hasCustomPrompt="1"/>
          </p:nvPr>
        </p:nvSpPr>
        <p:spPr>
          <a:xfrm>
            <a:off x="5766227"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12" name="Textplatzhalter 11">
            <a:extLst>
              <a:ext uri="{FF2B5EF4-FFF2-40B4-BE49-F238E27FC236}">
                <a16:creationId xmlns:a16="http://schemas.microsoft.com/office/drawing/2014/main" id="{810EA9BE-D755-9252-D0F0-09265B9B8576}"/>
              </a:ext>
            </a:extLst>
          </p:cNvPr>
          <p:cNvSpPr>
            <a:spLocks noGrp="1"/>
          </p:cNvSpPr>
          <p:nvPr>
            <p:ph type="body" sz="quarter" idx="12" hasCustomPrompt="1"/>
          </p:nvPr>
        </p:nvSpPr>
        <p:spPr>
          <a:xfrm>
            <a:off x="6096000" y="1862138"/>
            <a:ext cx="5367338" cy="45593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rgbClr val="EB5032"/>
              </a:buClr>
              <a:buSzPct val="140000"/>
              <a:buFont typeface="Arial" panose="020B0604020202020204" pitchFamily="34" charset="0"/>
              <a:buNone/>
              <a:tabLst/>
              <a:defRPr/>
            </a:pPr>
            <a:r>
              <a:rPr lang="de-DE" dirty="0" err="1"/>
              <a:t>Textbox</a:t>
            </a:r>
            <a:r>
              <a:rPr lang="de-DE" dirty="0"/>
              <a:t> mit Fließtext befüllen.</a:t>
            </a:r>
            <a:br>
              <a:rPr lang="de-DE" dirty="0"/>
            </a:br>
            <a:br>
              <a:rPr lang="de-DE" dirty="0"/>
            </a:br>
            <a:r>
              <a:rPr lang="de-DE" dirty="0"/>
              <a:t>Du kannst hier auch die Textausrichtung einstellen: „Oben“ für VIEL TEXT oder </a:t>
            </a:r>
            <a:br>
              <a:rPr lang="de-DE" dirty="0"/>
            </a:br>
            <a:r>
              <a:rPr lang="de-DE" dirty="0"/>
              <a:t>„Mittig“ für KURZE STATEMENTS</a:t>
            </a:r>
          </a:p>
          <a:p>
            <a:pPr lvl="0"/>
            <a:endParaRPr lang="de-DE" dirty="0"/>
          </a:p>
        </p:txBody>
      </p:sp>
    </p:spTree>
    <p:extLst>
      <p:ext uri="{BB962C8B-B14F-4D97-AF65-F5344CB8AC3E}">
        <p14:creationId xmlns:p14="http://schemas.microsoft.com/office/powerpoint/2010/main" val="257338409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nnzahlen ">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3DCAE6E-D287-674F-A910-B9B0439C3111}"/>
              </a:ext>
            </a:extLst>
          </p:cNvPr>
          <p:cNvSpPr>
            <a:spLocks noGrp="1"/>
          </p:cNvSpPr>
          <p:nvPr>
            <p:ph type="body" sz="half" idx="2" hasCustomPrompt="1"/>
          </p:nvPr>
        </p:nvSpPr>
        <p:spPr>
          <a:xfrm>
            <a:off x="1543999" y="4100770"/>
            <a:ext cx="2726803" cy="1028362"/>
          </a:xfrm>
        </p:spPr>
        <p:txBody>
          <a:bodyPr>
            <a:normAutofit/>
          </a:bodyPr>
          <a:lstStyle>
            <a:lvl1pPr marL="0" indent="0" algn="ctr">
              <a:buNone/>
              <a:defRPr sz="1600">
                <a:solidFill>
                  <a:srgbClr val="3C3C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err="1"/>
              <a:t>Textbox</a:t>
            </a:r>
            <a:r>
              <a:rPr lang="de-DE" dirty="0"/>
              <a:t> mit Fließtext befüllen.</a:t>
            </a:r>
          </a:p>
        </p:txBody>
      </p:sp>
      <p:sp>
        <p:nvSpPr>
          <p:cNvPr id="5" name="Textplatzhalter 2">
            <a:extLst>
              <a:ext uri="{FF2B5EF4-FFF2-40B4-BE49-F238E27FC236}">
                <a16:creationId xmlns:a16="http://schemas.microsoft.com/office/drawing/2014/main" id="{72EB08A1-A25B-6F42-9269-54AD1FD31294}"/>
              </a:ext>
            </a:extLst>
          </p:cNvPr>
          <p:cNvSpPr>
            <a:spLocks noGrp="1"/>
          </p:cNvSpPr>
          <p:nvPr>
            <p:ph type="body" idx="1"/>
          </p:nvPr>
        </p:nvSpPr>
        <p:spPr>
          <a:xfrm>
            <a:off x="1544000" y="3240742"/>
            <a:ext cx="2726803" cy="604535"/>
          </a:xfrm>
        </p:spPr>
        <p:txBody>
          <a:bodyPr anchor="ctr">
            <a:normAutofit/>
          </a:bodyPr>
          <a:lstStyle>
            <a:lvl1pPr marL="0" indent="0" algn="ctr">
              <a:buNone/>
              <a:defRPr sz="2000" b="0" i="0">
                <a:solidFill>
                  <a:srgbClr val="3C3C3C"/>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Textplatzhalter 3">
            <a:extLst>
              <a:ext uri="{FF2B5EF4-FFF2-40B4-BE49-F238E27FC236}">
                <a16:creationId xmlns:a16="http://schemas.microsoft.com/office/drawing/2014/main" id="{FAECD395-142E-7944-95FE-3106D3F527E0}"/>
              </a:ext>
            </a:extLst>
          </p:cNvPr>
          <p:cNvSpPr>
            <a:spLocks noGrp="1"/>
          </p:cNvSpPr>
          <p:nvPr>
            <p:ph type="body" sz="half" idx="10" hasCustomPrompt="1"/>
          </p:nvPr>
        </p:nvSpPr>
        <p:spPr>
          <a:xfrm>
            <a:off x="4598127" y="4100770"/>
            <a:ext cx="2726803" cy="1028362"/>
          </a:xfrm>
        </p:spPr>
        <p:txBody>
          <a:bodyPr>
            <a:noAutofit/>
          </a:bodyPr>
          <a:lstStyle>
            <a:lvl1pPr marL="0" indent="0" algn="ctr">
              <a:buNone/>
              <a:defRPr sz="1600">
                <a:solidFill>
                  <a:srgbClr val="3C3C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err="1"/>
              <a:t>Textbox</a:t>
            </a:r>
            <a:r>
              <a:rPr lang="de-DE" dirty="0"/>
              <a:t> mit Fließtext befüllen.</a:t>
            </a:r>
          </a:p>
        </p:txBody>
      </p:sp>
      <p:sp>
        <p:nvSpPr>
          <p:cNvPr id="7" name="Textplatzhalter 2">
            <a:extLst>
              <a:ext uri="{FF2B5EF4-FFF2-40B4-BE49-F238E27FC236}">
                <a16:creationId xmlns:a16="http://schemas.microsoft.com/office/drawing/2014/main" id="{977753DB-9102-4F44-8833-17B5E7128937}"/>
              </a:ext>
            </a:extLst>
          </p:cNvPr>
          <p:cNvSpPr>
            <a:spLocks noGrp="1"/>
          </p:cNvSpPr>
          <p:nvPr>
            <p:ph type="body" idx="11"/>
          </p:nvPr>
        </p:nvSpPr>
        <p:spPr>
          <a:xfrm>
            <a:off x="4598128" y="3240742"/>
            <a:ext cx="2726803" cy="604535"/>
          </a:xfrm>
        </p:spPr>
        <p:txBody>
          <a:bodyPr anchor="ctr">
            <a:noAutofit/>
          </a:bodyPr>
          <a:lstStyle>
            <a:lvl1pPr marL="0" indent="0" algn="ctr">
              <a:buNone/>
              <a:defRPr sz="2000" b="0" i="0">
                <a:solidFill>
                  <a:srgbClr val="3C3C3C"/>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platzhalter 2">
            <a:extLst>
              <a:ext uri="{FF2B5EF4-FFF2-40B4-BE49-F238E27FC236}">
                <a16:creationId xmlns:a16="http://schemas.microsoft.com/office/drawing/2014/main" id="{6B9E6973-30D1-EE40-A7C9-9E3DDEAFC4F9}"/>
              </a:ext>
            </a:extLst>
          </p:cNvPr>
          <p:cNvSpPr>
            <a:spLocks noGrp="1"/>
          </p:cNvSpPr>
          <p:nvPr>
            <p:ph type="body" idx="12" hasCustomPrompt="1"/>
          </p:nvPr>
        </p:nvSpPr>
        <p:spPr>
          <a:xfrm>
            <a:off x="1542411" y="2541495"/>
            <a:ext cx="2726803" cy="658906"/>
          </a:xfrm>
        </p:spPr>
        <p:txBody>
          <a:bodyPr anchor="ctr">
            <a:noAutofit/>
          </a:bodyPr>
          <a:lstStyle>
            <a:lvl1pPr marL="0" indent="0" algn="ctr">
              <a:buNone/>
              <a:defRPr sz="3200" b="0" i="0">
                <a:solidFill>
                  <a:srgbClr val="EB5032"/>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100kWp</a:t>
            </a:r>
          </a:p>
        </p:txBody>
      </p:sp>
      <p:sp>
        <p:nvSpPr>
          <p:cNvPr id="9" name="Textplatzhalter 2">
            <a:extLst>
              <a:ext uri="{FF2B5EF4-FFF2-40B4-BE49-F238E27FC236}">
                <a16:creationId xmlns:a16="http://schemas.microsoft.com/office/drawing/2014/main" id="{3966EB54-584F-6646-881A-93F0F5BF18CE}"/>
              </a:ext>
            </a:extLst>
          </p:cNvPr>
          <p:cNvSpPr>
            <a:spLocks noGrp="1"/>
          </p:cNvSpPr>
          <p:nvPr>
            <p:ph type="body" idx="13" hasCustomPrompt="1"/>
          </p:nvPr>
        </p:nvSpPr>
        <p:spPr>
          <a:xfrm>
            <a:off x="4596539" y="2541495"/>
            <a:ext cx="2726803" cy="658906"/>
          </a:xfrm>
        </p:spPr>
        <p:txBody>
          <a:bodyPr anchor="ctr">
            <a:noAutofit/>
          </a:bodyPr>
          <a:lstStyle>
            <a:lvl1pPr marL="0" indent="0" algn="ctr">
              <a:buNone/>
              <a:defRPr sz="3200" b="0" i="0">
                <a:solidFill>
                  <a:srgbClr val="EB5032"/>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100kWp</a:t>
            </a:r>
          </a:p>
        </p:txBody>
      </p:sp>
      <p:sp>
        <p:nvSpPr>
          <p:cNvPr id="10" name="Textplatzhalter 3">
            <a:extLst>
              <a:ext uri="{FF2B5EF4-FFF2-40B4-BE49-F238E27FC236}">
                <a16:creationId xmlns:a16="http://schemas.microsoft.com/office/drawing/2014/main" id="{ACC61F28-F81F-0043-BBE8-B31E5735FC99}"/>
              </a:ext>
            </a:extLst>
          </p:cNvPr>
          <p:cNvSpPr>
            <a:spLocks noGrp="1"/>
          </p:cNvSpPr>
          <p:nvPr>
            <p:ph type="body" sz="half" idx="14" hasCustomPrompt="1"/>
          </p:nvPr>
        </p:nvSpPr>
        <p:spPr>
          <a:xfrm>
            <a:off x="7650666" y="4100770"/>
            <a:ext cx="2726803" cy="1028362"/>
          </a:xfrm>
        </p:spPr>
        <p:txBody>
          <a:bodyPr>
            <a:noAutofit/>
          </a:bodyPr>
          <a:lstStyle>
            <a:lvl1pPr marL="0" indent="0" algn="ctr">
              <a:buNone/>
              <a:defRPr sz="1600">
                <a:solidFill>
                  <a:srgbClr val="3C3C3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err="1"/>
              <a:t>Textbox</a:t>
            </a:r>
            <a:r>
              <a:rPr lang="de-DE" dirty="0"/>
              <a:t> mit Fließtext befüllen.</a:t>
            </a:r>
          </a:p>
        </p:txBody>
      </p:sp>
      <p:sp>
        <p:nvSpPr>
          <p:cNvPr id="11" name="Textplatzhalter 2">
            <a:extLst>
              <a:ext uri="{FF2B5EF4-FFF2-40B4-BE49-F238E27FC236}">
                <a16:creationId xmlns:a16="http://schemas.microsoft.com/office/drawing/2014/main" id="{4F481898-E6DB-8441-AC6D-08EA09C74616}"/>
              </a:ext>
            </a:extLst>
          </p:cNvPr>
          <p:cNvSpPr>
            <a:spLocks noGrp="1"/>
          </p:cNvSpPr>
          <p:nvPr>
            <p:ph type="body" idx="15"/>
          </p:nvPr>
        </p:nvSpPr>
        <p:spPr>
          <a:xfrm>
            <a:off x="7650667" y="3240742"/>
            <a:ext cx="2726803" cy="604535"/>
          </a:xfrm>
        </p:spPr>
        <p:txBody>
          <a:bodyPr anchor="ctr">
            <a:noAutofit/>
          </a:bodyPr>
          <a:lstStyle>
            <a:lvl1pPr marL="0" indent="0" algn="ctr">
              <a:buNone/>
              <a:defRPr sz="2000" b="0" i="0">
                <a:solidFill>
                  <a:srgbClr val="3C3C3C"/>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platzhalter 2">
            <a:extLst>
              <a:ext uri="{FF2B5EF4-FFF2-40B4-BE49-F238E27FC236}">
                <a16:creationId xmlns:a16="http://schemas.microsoft.com/office/drawing/2014/main" id="{7B404D8A-5E11-6B49-AB5E-FECD2F430267}"/>
              </a:ext>
            </a:extLst>
          </p:cNvPr>
          <p:cNvSpPr>
            <a:spLocks noGrp="1"/>
          </p:cNvSpPr>
          <p:nvPr>
            <p:ph type="body" idx="16" hasCustomPrompt="1"/>
          </p:nvPr>
        </p:nvSpPr>
        <p:spPr>
          <a:xfrm>
            <a:off x="7649078" y="2541495"/>
            <a:ext cx="2726803" cy="658906"/>
          </a:xfrm>
        </p:spPr>
        <p:txBody>
          <a:bodyPr anchor="ctr">
            <a:noAutofit/>
          </a:bodyPr>
          <a:lstStyle>
            <a:lvl1pPr marL="0" indent="0" algn="ctr">
              <a:buNone/>
              <a:defRPr sz="3200" b="0" i="0">
                <a:solidFill>
                  <a:srgbClr val="EB5032"/>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100kWp</a:t>
            </a:r>
          </a:p>
        </p:txBody>
      </p:sp>
      <p:sp>
        <p:nvSpPr>
          <p:cNvPr id="13" name="Textplatzhalter 11">
            <a:extLst>
              <a:ext uri="{FF2B5EF4-FFF2-40B4-BE49-F238E27FC236}">
                <a16:creationId xmlns:a16="http://schemas.microsoft.com/office/drawing/2014/main" id="{42942974-E6DD-358A-9F8A-F2ED07F3D720}"/>
              </a:ext>
            </a:extLst>
          </p:cNvPr>
          <p:cNvSpPr>
            <a:spLocks noGrp="1"/>
          </p:cNvSpPr>
          <p:nvPr>
            <p:ph type="body" sz="quarter" idx="17"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14" name="Titelplatzhalter 1">
            <a:extLst>
              <a:ext uri="{FF2B5EF4-FFF2-40B4-BE49-F238E27FC236}">
                <a16:creationId xmlns:a16="http://schemas.microsoft.com/office/drawing/2014/main" id="{1FDA6295-F566-A36B-3A77-366E5B09D13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35981709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amp; Text, standar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AE69093C-AB00-C88D-5B7C-53D47C605F2B}"/>
              </a:ext>
            </a:extLst>
          </p:cNvPr>
          <p:cNvSpPr>
            <a:spLocks noGrp="1"/>
          </p:cNvSpPr>
          <p:nvPr>
            <p:ph idx="1" hasCustomPrompt="1"/>
          </p:nvPr>
        </p:nvSpPr>
        <p:spPr>
          <a:xfrm>
            <a:off x="434788" y="1746324"/>
            <a:ext cx="11250705" cy="4076252"/>
          </a:xfrm>
          <a:prstGeom prst="rect">
            <a:avLst/>
          </a:prstGeom>
        </p:spPr>
        <p:txBody>
          <a:bodyPr vert="horz" lIns="91440" tIns="45720" rIns="91440" bIns="45720" rtlCol="0">
            <a:noAutofit/>
          </a:bodyPr>
          <a:lstStyle>
            <a:lvl1pPr marL="0" indent="0">
              <a:buNone/>
              <a:defRPr>
                <a:solidFill>
                  <a:srgbClr val="3C3C3C"/>
                </a:solidFill>
              </a:defRPr>
            </a:lvl1pPr>
          </a:lstStyle>
          <a:p>
            <a:pPr lvl="0"/>
            <a:r>
              <a:rPr lang="de-DE" dirty="0" err="1"/>
              <a:t>Textbox</a:t>
            </a:r>
            <a:r>
              <a:rPr lang="de-DE" dirty="0"/>
              <a:t> mit Fließtext befüllen.</a:t>
            </a:r>
          </a:p>
        </p:txBody>
      </p:sp>
      <p:sp>
        <p:nvSpPr>
          <p:cNvPr id="4" name="Textplatzhalter 11">
            <a:extLst>
              <a:ext uri="{FF2B5EF4-FFF2-40B4-BE49-F238E27FC236}">
                <a16:creationId xmlns:a16="http://schemas.microsoft.com/office/drawing/2014/main" id="{9186B353-1738-1953-A01D-2C81143CBA01}"/>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Titelplatzhalter 1">
            <a:extLst>
              <a:ext uri="{FF2B5EF4-FFF2-40B4-BE49-F238E27FC236}">
                <a16:creationId xmlns:a16="http://schemas.microsoft.com/office/drawing/2014/main" id="{D7978899-D853-4F24-0BB6-8D74668B5049}"/>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24345302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m Säule">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CC42D2AE-418D-214B-8CE4-7525D8FF32ED}"/>
              </a:ext>
            </a:extLst>
          </p:cNvPr>
          <p:cNvGraphicFramePr/>
          <p:nvPr userDrawn="1">
            <p:extLst>
              <p:ext uri="{D42A27DB-BD31-4B8C-83A1-F6EECF244321}">
                <p14:modId xmlns:p14="http://schemas.microsoft.com/office/powerpoint/2010/main" val="1071390331"/>
              </p:ext>
            </p:extLst>
          </p:nvPr>
        </p:nvGraphicFramePr>
        <p:xfrm>
          <a:off x="1454369" y="1396027"/>
          <a:ext cx="9283262" cy="465560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11">
            <a:extLst>
              <a:ext uri="{FF2B5EF4-FFF2-40B4-BE49-F238E27FC236}">
                <a16:creationId xmlns:a16="http://schemas.microsoft.com/office/drawing/2014/main" id="{6B2B3A38-EF26-E85E-18E3-E6FAA1C1F693}"/>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Fußzeilenplatzhalter 5">
            <a:extLst>
              <a:ext uri="{FF2B5EF4-FFF2-40B4-BE49-F238E27FC236}">
                <a16:creationId xmlns:a16="http://schemas.microsoft.com/office/drawing/2014/main" id="{F28CD49A-47A9-E9EE-D4C9-4D4F6DF3A429}"/>
              </a:ext>
            </a:extLst>
          </p:cNvPr>
          <p:cNvSpPr>
            <a:spLocks noGrp="1"/>
          </p:cNvSpPr>
          <p:nvPr>
            <p:ph type="ftr" sz="quarter" idx="12"/>
          </p:nvPr>
        </p:nvSpPr>
        <p:spPr/>
        <p:txBody>
          <a:bodyPr/>
          <a:lstStyle/>
          <a:p>
            <a:r>
              <a:rPr lang="de-DE" dirty="0"/>
              <a:t>Fußnote einfügen</a:t>
            </a:r>
          </a:p>
        </p:txBody>
      </p:sp>
      <p:sp>
        <p:nvSpPr>
          <p:cNvPr id="7" name="Titelplatzhalter 1">
            <a:extLst>
              <a:ext uri="{FF2B5EF4-FFF2-40B4-BE49-F238E27FC236}">
                <a16:creationId xmlns:a16="http://schemas.microsoft.com/office/drawing/2014/main" id="{9538909A-9B08-E463-D8CE-942C96CF071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35949172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Titel, 2-zeilig, Nam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1148198" y="2748543"/>
            <a:ext cx="6812461" cy="1420045"/>
          </a:xfrm>
        </p:spPr>
        <p:txBody>
          <a:bodyPr>
            <a:noAutofit/>
          </a:bodyPr>
          <a:lstStyle>
            <a:lvl1pPr marL="0" indent="0">
              <a:lnSpc>
                <a:spcPct val="90000"/>
              </a:lnSpc>
              <a:spcBef>
                <a:spcPts val="0"/>
              </a:spcBef>
              <a:buNone/>
              <a:defRPr sz="4800" b="1" i="0">
                <a:solidFill>
                  <a:srgbClr val="3C3C3C"/>
                </a:solidFill>
                <a:latin typeface="Titillium Web SemiBold" pitchFamily="2" charset="77"/>
              </a:defRPr>
            </a:lvl1pPr>
          </a:lstStyle>
          <a:p>
            <a:pPr lvl="0"/>
            <a:r>
              <a:rPr lang="de-DE" dirty="0"/>
              <a:t>Text </a:t>
            </a:r>
            <a:br>
              <a:rPr lang="de-DE" dirty="0"/>
            </a:br>
            <a:r>
              <a:rPr lang="de-DE" dirty="0"/>
              <a:t>2-zeilig</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1184294" y="5021262"/>
            <a:ext cx="6812461" cy="500939"/>
          </a:xfrm>
        </p:spPr>
        <p:txBody>
          <a:bodyPr>
            <a:noAutofit/>
          </a:bodyPr>
          <a:lstStyle>
            <a:lvl1pPr marL="0" indent="0">
              <a:buNone/>
              <a:defRPr sz="2000" b="1" i="0" spc="0">
                <a:solidFill>
                  <a:srgbClr val="3C3C3C"/>
                </a:solidFill>
                <a:latin typeface="Titillium Web SemiBold" pitchFamily="2" charset="77"/>
              </a:defRPr>
            </a:lvl1pPr>
          </a:lstStyle>
          <a:p>
            <a:pPr lvl="0"/>
            <a:r>
              <a:rPr lang="de-DE"/>
              <a:t>Vorname Nachname</a:t>
            </a:r>
          </a:p>
        </p:txBody>
      </p:sp>
      <p:pic>
        <p:nvPicPr>
          <p:cNvPr id="4" name="Grafik 3" descr="Ein Bild, das Text, ClipArt enthält.&#10;&#10;Automatisch generierte Beschreibung">
            <a:extLst>
              <a:ext uri="{FF2B5EF4-FFF2-40B4-BE49-F238E27FC236}">
                <a16:creationId xmlns:a16="http://schemas.microsoft.com/office/drawing/2014/main" id="{5A1D6173-256A-2C27-31C7-8B3BD01460A5}"/>
              </a:ext>
            </a:extLst>
          </p:cNvPr>
          <p:cNvPicPr>
            <a:picLocks noChangeAspect="1"/>
          </p:cNvPicPr>
          <p:nvPr userDrawn="1"/>
        </p:nvPicPr>
        <p:blipFill>
          <a:blip r:embed="rId2"/>
          <a:stretch>
            <a:fillRect/>
          </a:stretch>
        </p:blipFill>
        <p:spPr>
          <a:xfrm>
            <a:off x="1148198" y="1782522"/>
            <a:ext cx="1178144" cy="634385"/>
          </a:xfrm>
          <a:prstGeom prst="rect">
            <a:avLst/>
          </a:prstGeom>
        </p:spPr>
      </p:pic>
      <p:sp>
        <p:nvSpPr>
          <p:cNvPr id="5" name="Bildplatzhalter 2">
            <a:extLst>
              <a:ext uri="{FF2B5EF4-FFF2-40B4-BE49-F238E27FC236}">
                <a16:creationId xmlns:a16="http://schemas.microsoft.com/office/drawing/2014/main" id="{E52FB641-E9F9-9602-4F99-A28BD96FEF9D}"/>
              </a:ext>
            </a:extLst>
          </p:cNvPr>
          <p:cNvSpPr>
            <a:spLocks noGrp="1"/>
          </p:cNvSpPr>
          <p:nvPr>
            <p:ph type="pic" idx="1"/>
          </p:nvPr>
        </p:nvSpPr>
        <p:spPr>
          <a:xfrm>
            <a:off x="8283388" y="2351488"/>
            <a:ext cx="2635623" cy="2343178"/>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6" name="Rechteck 5">
            <a:extLst>
              <a:ext uri="{FF2B5EF4-FFF2-40B4-BE49-F238E27FC236}">
                <a16:creationId xmlns:a16="http://schemas.microsoft.com/office/drawing/2014/main" id="{5B3B322D-9FC3-F4BD-F928-446EDA24D5D5}"/>
              </a:ext>
            </a:extLst>
          </p:cNvPr>
          <p:cNvSpPr/>
          <p:nvPr userDrawn="1"/>
        </p:nvSpPr>
        <p:spPr>
          <a:xfrm>
            <a:off x="363071" y="336176"/>
            <a:ext cx="1532964" cy="5244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Tree>
    <p:extLst>
      <p:ext uri="{BB962C8B-B14F-4D97-AF65-F5344CB8AC3E}">
        <p14:creationId xmlns:p14="http://schemas.microsoft.com/office/powerpoint/2010/main" val="22429506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ramm Linie">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68CDB3DA-B2F2-E945-8E3F-CC097ACD5435}"/>
              </a:ext>
            </a:extLst>
          </p:cNvPr>
          <p:cNvGraphicFramePr/>
          <p:nvPr userDrawn="1">
            <p:extLst>
              <p:ext uri="{D42A27DB-BD31-4B8C-83A1-F6EECF244321}">
                <p14:modId xmlns:p14="http://schemas.microsoft.com/office/powerpoint/2010/main" val="1205775197"/>
              </p:ext>
            </p:extLst>
          </p:nvPr>
        </p:nvGraphicFramePr>
        <p:xfrm>
          <a:off x="1360239" y="1396027"/>
          <a:ext cx="9283262" cy="465560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platzhalter 11">
            <a:extLst>
              <a:ext uri="{FF2B5EF4-FFF2-40B4-BE49-F238E27FC236}">
                <a16:creationId xmlns:a16="http://schemas.microsoft.com/office/drawing/2014/main" id="{8A98B4D8-A7D9-F160-010B-BB2E7A95231C}"/>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6" name="Titelplatzhalter 1">
            <a:extLst>
              <a:ext uri="{FF2B5EF4-FFF2-40B4-BE49-F238E27FC236}">
                <a16:creationId xmlns:a16="http://schemas.microsoft.com/office/drawing/2014/main" id="{07914DB9-8AE6-389D-53B2-44DB60BA2D1A}"/>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7" name="Fußzeilenplatzhalter 6">
            <a:extLst>
              <a:ext uri="{FF2B5EF4-FFF2-40B4-BE49-F238E27FC236}">
                <a16:creationId xmlns:a16="http://schemas.microsoft.com/office/drawing/2014/main" id="{836918AE-87E2-0810-AC48-1520913BEB0A}"/>
              </a:ext>
            </a:extLst>
          </p:cNvPr>
          <p:cNvSpPr>
            <a:spLocks noGrp="1"/>
          </p:cNvSpPr>
          <p:nvPr>
            <p:ph type="ftr" sz="quarter" idx="12"/>
          </p:nvPr>
        </p:nvSpPr>
        <p:spPr/>
        <p:txBody>
          <a:bodyPr/>
          <a:lstStyle/>
          <a:p>
            <a:r>
              <a:rPr lang="de-DE" dirty="0"/>
              <a:t>Fußnote einfügen</a:t>
            </a:r>
          </a:p>
        </p:txBody>
      </p:sp>
    </p:spTree>
    <p:extLst>
      <p:ext uri="{BB962C8B-B14F-4D97-AF65-F5344CB8AC3E}">
        <p14:creationId xmlns:p14="http://schemas.microsoft.com/office/powerpoint/2010/main" val="89522587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extplatzhalter 11">
            <a:extLst>
              <a:ext uri="{FF2B5EF4-FFF2-40B4-BE49-F238E27FC236}">
                <a16:creationId xmlns:a16="http://schemas.microsoft.com/office/drawing/2014/main" id="{886AFA63-81CC-5DE5-F923-85D9C03D069D}"/>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marL="0" marR="0" lvl="0" indent="0" algn="l" defTabSz="914400" rtl="0" eaLnBrk="1" fontAlgn="auto" latinLnBrk="0" hangingPunct="1">
              <a:lnSpc>
                <a:spcPct val="90000"/>
              </a:lnSpc>
              <a:spcBef>
                <a:spcPts val="1000"/>
              </a:spcBef>
              <a:spcAft>
                <a:spcPts val="0"/>
              </a:spcAft>
              <a:buClr>
                <a:srgbClr val="EB5032"/>
              </a:buClr>
              <a:buSzPct val="140000"/>
              <a:buFont typeface="Arial" panose="020B0604020202020204" pitchFamily="34" charset="0"/>
              <a:buNone/>
              <a:tabLst/>
              <a:defRPr/>
            </a:pPr>
            <a:r>
              <a:rPr lang="de-DE" sz="1600" spc="0" dirty="0">
                <a:solidFill>
                  <a:srgbClr val="EB5032"/>
                </a:solidFill>
              </a:rPr>
              <a:t>MASTER TITEL </a:t>
            </a:r>
            <a:endParaRPr lang="de-DE" dirty="0"/>
          </a:p>
        </p:txBody>
      </p:sp>
      <p:sp>
        <p:nvSpPr>
          <p:cNvPr id="3" name="Titelplatzhalter 1">
            <a:extLst>
              <a:ext uri="{FF2B5EF4-FFF2-40B4-BE49-F238E27FC236}">
                <a16:creationId xmlns:a16="http://schemas.microsoft.com/office/drawing/2014/main" id="{95FA99FD-72FF-DFF7-237D-92065DF26A01}"/>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189548715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 mi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327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Zwischenfolie Titel">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726143" y="2427588"/>
            <a:ext cx="9625334" cy="733425"/>
          </a:xfrm>
        </p:spPr>
        <p:txBody>
          <a:bodyPr>
            <a:noAutofit/>
          </a:bodyPr>
          <a:lstStyle>
            <a:lvl1pPr marL="0" indent="0">
              <a:buNone/>
              <a:defRPr sz="4800" b="1" i="0">
                <a:solidFill>
                  <a:srgbClr val="3C3C3C"/>
                </a:solidFill>
                <a:latin typeface="Titillium Web SemiBold" pitchFamily="2" charset="77"/>
              </a:defRPr>
            </a:lvl1pPr>
          </a:lstStyle>
          <a:p>
            <a:pPr lvl="0"/>
            <a:r>
              <a:rPr lang="de-DE"/>
              <a:t>MASTERTEXTFORMAT BEARBEITEN</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726143" y="3429000"/>
            <a:ext cx="7661664" cy="500939"/>
          </a:xfrm>
        </p:spPr>
        <p:txBody>
          <a:bodyPr>
            <a:noAutofit/>
          </a:bodyPr>
          <a:lstStyle>
            <a:lvl1pPr marL="0" indent="0">
              <a:buNone/>
              <a:defRPr sz="2400" b="1" i="0">
                <a:solidFill>
                  <a:srgbClr val="EB5032"/>
                </a:solidFill>
                <a:latin typeface="Titillium Web SemiBold" pitchFamily="2" charset="77"/>
              </a:defRPr>
            </a:lvl1pPr>
          </a:lstStyle>
          <a:p>
            <a:pPr lvl="0"/>
            <a:r>
              <a:rPr lang="de-DE"/>
              <a:t>MASTERTEXTFORMAT BEARBEITEN</a:t>
            </a:r>
          </a:p>
        </p:txBody>
      </p:sp>
      <p:sp>
        <p:nvSpPr>
          <p:cNvPr id="11" name="Textplatzhalter 8">
            <a:extLst>
              <a:ext uri="{FF2B5EF4-FFF2-40B4-BE49-F238E27FC236}">
                <a16:creationId xmlns:a16="http://schemas.microsoft.com/office/drawing/2014/main" id="{4D6AA8C1-F484-2E42-9700-7A8FCFE0478C}"/>
              </a:ext>
            </a:extLst>
          </p:cNvPr>
          <p:cNvSpPr>
            <a:spLocks noGrp="1"/>
          </p:cNvSpPr>
          <p:nvPr>
            <p:ph type="body" sz="quarter" idx="12" hasCustomPrompt="1"/>
          </p:nvPr>
        </p:nvSpPr>
        <p:spPr>
          <a:xfrm>
            <a:off x="726143" y="4217670"/>
            <a:ext cx="7661664" cy="500939"/>
          </a:xfrm>
        </p:spPr>
        <p:txBody>
          <a:bodyPr>
            <a:noAutofit/>
          </a:bodyPr>
          <a:lstStyle>
            <a:lvl1pPr marL="0" indent="0">
              <a:buNone/>
              <a:defRPr sz="2400" b="1" i="0">
                <a:solidFill>
                  <a:srgbClr val="EB5032"/>
                </a:solidFill>
                <a:latin typeface="Titillium Web SemiBold" pitchFamily="2" charset="77"/>
              </a:defRPr>
            </a:lvl1pPr>
          </a:lstStyle>
          <a:p>
            <a:pPr lvl="0"/>
            <a:r>
              <a:rPr lang="de-DE"/>
              <a:t>MASTERTEXTFORMAT BEARBEITEN</a:t>
            </a:r>
          </a:p>
        </p:txBody>
      </p:sp>
    </p:spTree>
    <p:extLst>
      <p:ext uri="{BB962C8B-B14F-4D97-AF65-F5344CB8AC3E}">
        <p14:creationId xmlns:p14="http://schemas.microsoft.com/office/powerpoint/2010/main" val="294933243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Zwischenfolie Titel">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596900" y="636270"/>
            <a:ext cx="8427830" cy="666750"/>
          </a:xfrm>
        </p:spPr>
        <p:txBody>
          <a:bodyPr>
            <a:noAutofit/>
          </a:bodyPr>
          <a:lstStyle>
            <a:lvl1pPr marL="0" indent="0">
              <a:buNone/>
              <a:defRPr sz="4000" b="1" i="0">
                <a:solidFill>
                  <a:srgbClr val="3E3E3E"/>
                </a:solidFill>
                <a:latin typeface="Titillium Web" pitchFamily="2" charset="77"/>
              </a:defRPr>
            </a:lvl1pPr>
          </a:lstStyle>
          <a:p>
            <a:pPr lvl="0"/>
            <a:r>
              <a:rPr lang="de-DE"/>
              <a:t>MASTERTEXTFORMAT BEARBEITEN</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596900" y="1303020"/>
            <a:ext cx="8427830" cy="666750"/>
          </a:xfrm>
        </p:spPr>
        <p:txBody>
          <a:bodyPr>
            <a:noAutofit/>
          </a:bodyPr>
          <a:lstStyle>
            <a:lvl1pPr marL="0" indent="0">
              <a:buNone/>
              <a:defRPr sz="4000" b="1" i="0">
                <a:solidFill>
                  <a:srgbClr val="EB5032"/>
                </a:solidFill>
                <a:latin typeface="Titillium Web" pitchFamily="2" charset="77"/>
              </a:defRPr>
            </a:lvl1pPr>
          </a:lstStyle>
          <a:p>
            <a:pPr lvl="0"/>
            <a:r>
              <a:rPr lang="de-DE"/>
              <a:t>MASTERTEXTFORMAT BEARBEITEN</a:t>
            </a:r>
          </a:p>
        </p:txBody>
      </p:sp>
      <p:sp>
        <p:nvSpPr>
          <p:cNvPr id="11" name="Textplatzhalter 8">
            <a:extLst>
              <a:ext uri="{FF2B5EF4-FFF2-40B4-BE49-F238E27FC236}">
                <a16:creationId xmlns:a16="http://schemas.microsoft.com/office/drawing/2014/main" id="{4D6AA8C1-F484-2E42-9700-7A8FCFE0478C}"/>
              </a:ext>
            </a:extLst>
          </p:cNvPr>
          <p:cNvSpPr>
            <a:spLocks noGrp="1"/>
          </p:cNvSpPr>
          <p:nvPr>
            <p:ph type="body" sz="quarter" idx="12" hasCustomPrompt="1"/>
          </p:nvPr>
        </p:nvSpPr>
        <p:spPr>
          <a:xfrm>
            <a:off x="596900" y="1969770"/>
            <a:ext cx="8427830" cy="666750"/>
          </a:xfrm>
        </p:spPr>
        <p:txBody>
          <a:bodyPr>
            <a:noAutofit/>
          </a:bodyPr>
          <a:lstStyle>
            <a:lvl1pPr marL="0" indent="0">
              <a:buNone/>
              <a:defRPr sz="4000" b="1" i="0">
                <a:solidFill>
                  <a:srgbClr val="EB5032"/>
                </a:solidFill>
                <a:latin typeface="Titillium Web" pitchFamily="2" charset="77"/>
              </a:defRPr>
            </a:lvl1pPr>
          </a:lstStyle>
          <a:p>
            <a:pPr lvl="0"/>
            <a:r>
              <a:rPr lang="de-DE"/>
              <a:t>MASTERTEXTFORMAT BEARBEITEN</a:t>
            </a:r>
          </a:p>
        </p:txBody>
      </p:sp>
      <p:sp>
        <p:nvSpPr>
          <p:cNvPr id="12" name="Textplatzhalter 8">
            <a:extLst>
              <a:ext uri="{FF2B5EF4-FFF2-40B4-BE49-F238E27FC236}">
                <a16:creationId xmlns:a16="http://schemas.microsoft.com/office/drawing/2014/main" id="{12ECD9B2-FA9D-8145-9251-F186B2E78C57}"/>
              </a:ext>
            </a:extLst>
          </p:cNvPr>
          <p:cNvSpPr>
            <a:spLocks noGrp="1"/>
          </p:cNvSpPr>
          <p:nvPr>
            <p:ph type="body" sz="quarter" idx="13" hasCustomPrompt="1"/>
          </p:nvPr>
        </p:nvSpPr>
        <p:spPr>
          <a:xfrm>
            <a:off x="596900" y="2699385"/>
            <a:ext cx="8427830" cy="666750"/>
          </a:xfrm>
        </p:spPr>
        <p:txBody>
          <a:bodyPr>
            <a:noAutofit/>
          </a:bodyPr>
          <a:lstStyle>
            <a:lvl1pPr marL="0" indent="0">
              <a:buNone/>
              <a:defRPr sz="4000" b="1" i="0">
                <a:solidFill>
                  <a:srgbClr val="EB5032"/>
                </a:solidFill>
                <a:latin typeface="Titillium Web" pitchFamily="2" charset="77"/>
              </a:defRPr>
            </a:lvl1pPr>
          </a:lstStyle>
          <a:p>
            <a:pPr lvl="0"/>
            <a:r>
              <a:rPr lang="de-DE"/>
              <a:t>MASTERTEXTFORMAT BEARBEITEN</a:t>
            </a:r>
          </a:p>
        </p:txBody>
      </p:sp>
      <p:sp>
        <p:nvSpPr>
          <p:cNvPr id="13" name="Textplatzhalter 8">
            <a:extLst>
              <a:ext uri="{FF2B5EF4-FFF2-40B4-BE49-F238E27FC236}">
                <a16:creationId xmlns:a16="http://schemas.microsoft.com/office/drawing/2014/main" id="{DEDFC072-C4B1-7C4A-ACBD-49CBE16E6284}"/>
              </a:ext>
            </a:extLst>
          </p:cNvPr>
          <p:cNvSpPr>
            <a:spLocks noGrp="1"/>
          </p:cNvSpPr>
          <p:nvPr>
            <p:ph type="body" sz="quarter" idx="14" hasCustomPrompt="1"/>
          </p:nvPr>
        </p:nvSpPr>
        <p:spPr>
          <a:xfrm>
            <a:off x="596900" y="3429000"/>
            <a:ext cx="8427830" cy="666750"/>
          </a:xfrm>
        </p:spPr>
        <p:txBody>
          <a:bodyPr>
            <a:noAutofit/>
          </a:bodyPr>
          <a:lstStyle>
            <a:lvl1pPr marL="0" indent="0">
              <a:buNone/>
              <a:defRPr sz="4000" b="1" i="0">
                <a:solidFill>
                  <a:srgbClr val="EB5032"/>
                </a:solidFill>
                <a:latin typeface="Titillium Web" pitchFamily="2" charset="77"/>
              </a:defRPr>
            </a:lvl1pPr>
          </a:lstStyle>
          <a:p>
            <a:pPr lvl="0"/>
            <a:r>
              <a:rPr lang="de-DE"/>
              <a:t>MASTERTEXTFORMAT BEARBEITEN</a:t>
            </a:r>
          </a:p>
        </p:txBody>
      </p:sp>
    </p:spTree>
    <p:extLst>
      <p:ext uri="{BB962C8B-B14F-4D97-AF65-F5344CB8AC3E}">
        <p14:creationId xmlns:p14="http://schemas.microsoft.com/office/powerpoint/2010/main" val="37829126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E2185B9-2BCB-D148-A3C6-3142BF5A4E2A}"/>
              </a:ext>
            </a:extLst>
          </p:cNvPr>
          <p:cNvSpPr>
            <a:spLocks noGrp="1"/>
          </p:cNvSpPr>
          <p:nvPr>
            <p:ph type="title"/>
          </p:nvPr>
        </p:nvSpPr>
        <p:spPr>
          <a:xfrm>
            <a:off x="838200" y="656672"/>
            <a:ext cx="9047922" cy="499579"/>
          </a:xfrm>
        </p:spPr>
        <p:txBody>
          <a:bodyPr/>
          <a:lstStyle/>
          <a:p>
            <a:r>
              <a:rPr lang="de-DE"/>
              <a:t>Mastertitelformat bearbeiten</a:t>
            </a:r>
          </a:p>
        </p:txBody>
      </p:sp>
    </p:spTree>
    <p:extLst>
      <p:ext uri="{BB962C8B-B14F-4D97-AF65-F5344CB8AC3E}">
        <p14:creationId xmlns:p14="http://schemas.microsoft.com/office/powerpoint/2010/main" val="14400909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E2185B9-2BCB-D148-A3C6-3142BF5A4E2A}"/>
              </a:ext>
            </a:extLst>
          </p:cNvPr>
          <p:cNvSpPr>
            <a:spLocks noGrp="1"/>
          </p:cNvSpPr>
          <p:nvPr>
            <p:ph type="title"/>
          </p:nvPr>
        </p:nvSpPr>
        <p:spPr>
          <a:xfrm>
            <a:off x="517646" y="850049"/>
            <a:ext cx="8690578" cy="499579"/>
          </a:xfrm>
        </p:spPr>
        <p:txBody>
          <a:bodyPr/>
          <a:lstStyle>
            <a:lvl1pPr>
              <a:defRPr sz="2400" cap="none">
                <a:solidFill>
                  <a:srgbClr val="3C3C3C"/>
                </a:solidFill>
              </a:defRPr>
            </a:lvl1pPr>
          </a:lstStyle>
          <a:p>
            <a:r>
              <a:rPr lang="de-DE"/>
              <a:t>Mastertitelformat bearbeiten</a:t>
            </a:r>
          </a:p>
        </p:txBody>
      </p:sp>
    </p:spTree>
    <p:extLst>
      <p:ext uri="{BB962C8B-B14F-4D97-AF65-F5344CB8AC3E}">
        <p14:creationId xmlns:p14="http://schemas.microsoft.com/office/powerpoint/2010/main" val="26512719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AED01-5459-D8D1-8BE9-5098B70D15D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305EDE1-26B1-8E84-2BD3-5CA354526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4BDEC21-D523-68DC-EED8-28E3B3431569}"/>
              </a:ext>
            </a:extLst>
          </p:cNvPr>
          <p:cNvSpPr>
            <a:spLocks noGrp="1"/>
          </p:cNvSpPr>
          <p:nvPr>
            <p:ph type="dt" sz="half" idx="10"/>
          </p:nvPr>
        </p:nvSpPr>
        <p:spPr/>
        <p:txBody>
          <a:bodyPr/>
          <a:lstStyle/>
          <a:p>
            <a:fld id="{7C9FDDBC-BEB8-5146-A464-8D3DB6FF5D85}" type="datetimeFigureOut">
              <a:rPr lang="de-DE" smtClean="0"/>
              <a:t>08.04.2024</a:t>
            </a:fld>
            <a:endParaRPr lang="de-DE"/>
          </a:p>
        </p:txBody>
      </p:sp>
      <p:sp>
        <p:nvSpPr>
          <p:cNvPr id="5" name="Fußzeilenplatzhalter 4">
            <a:extLst>
              <a:ext uri="{FF2B5EF4-FFF2-40B4-BE49-F238E27FC236}">
                <a16:creationId xmlns:a16="http://schemas.microsoft.com/office/drawing/2014/main" id="{19B80109-CA2B-16B3-3EFF-C42DDB3A02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5F65953-88E6-A494-DEF7-5B95D7423C0B}"/>
              </a:ext>
            </a:extLst>
          </p:cNvPr>
          <p:cNvSpPr>
            <a:spLocks noGrp="1"/>
          </p:cNvSpPr>
          <p:nvPr>
            <p:ph type="sldNum" sz="quarter" idx="12"/>
          </p:nvPr>
        </p:nvSpPr>
        <p:spPr/>
        <p:txBody>
          <a:bodyPr/>
          <a:lstStyle/>
          <a:p>
            <a:fld id="{6413489A-3C6E-0E41-BEC2-44F7F0302E8A}" type="slidenum">
              <a:rPr lang="de-DE" smtClean="0"/>
              <a:t>‹Nr.›</a:t>
            </a:fld>
            <a:endParaRPr lang="de-DE"/>
          </a:p>
        </p:txBody>
      </p:sp>
    </p:spTree>
    <p:extLst>
      <p:ext uri="{BB962C8B-B14F-4D97-AF65-F5344CB8AC3E}">
        <p14:creationId xmlns:p14="http://schemas.microsoft.com/office/powerpoint/2010/main" val="3631864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A6C9BA-FBC5-8BB6-2AD3-BB327E4258E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9431192-3F79-58D6-9D89-EAF9A4B640CF}"/>
              </a:ext>
            </a:extLst>
          </p:cNvPr>
          <p:cNvSpPr>
            <a:spLocks noGrp="1"/>
          </p:cNvSpPr>
          <p:nvPr>
            <p:ph type="dt" sz="half" idx="10"/>
          </p:nvPr>
        </p:nvSpPr>
        <p:spPr/>
        <p:txBody>
          <a:bodyPr/>
          <a:lstStyle/>
          <a:p>
            <a:fld id="{7C9FDDBC-BEB8-5146-A464-8D3DB6FF5D85}" type="datetimeFigureOut">
              <a:rPr lang="de-DE" smtClean="0"/>
              <a:t>08.04.2024</a:t>
            </a:fld>
            <a:endParaRPr lang="de-DE"/>
          </a:p>
        </p:txBody>
      </p:sp>
      <p:sp>
        <p:nvSpPr>
          <p:cNvPr id="4" name="Fußzeilenplatzhalter 3">
            <a:extLst>
              <a:ext uri="{FF2B5EF4-FFF2-40B4-BE49-F238E27FC236}">
                <a16:creationId xmlns:a16="http://schemas.microsoft.com/office/drawing/2014/main" id="{30251431-FECA-5F72-8D22-ABB23AB6083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AD89CA-D06D-093A-C193-5152FA03A20E}"/>
              </a:ext>
            </a:extLst>
          </p:cNvPr>
          <p:cNvSpPr>
            <a:spLocks noGrp="1"/>
          </p:cNvSpPr>
          <p:nvPr>
            <p:ph type="sldNum" sz="quarter" idx="12"/>
          </p:nvPr>
        </p:nvSpPr>
        <p:spPr/>
        <p:txBody>
          <a:bodyPr/>
          <a:lstStyle/>
          <a:p>
            <a:fld id="{6413489A-3C6E-0E41-BEC2-44F7F0302E8A}" type="slidenum">
              <a:rPr lang="de-DE" smtClean="0"/>
              <a:t>‹Nr.›</a:t>
            </a:fld>
            <a:endParaRPr lang="de-DE"/>
          </a:p>
        </p:txBody>
      </p:sp>
    </p:spTree>
    <p:extLst>
      <p:ext uri="{BB962C8B-B14F-4D97-AF65-F5344CB8AC3E}">
        <p14:creationId xmlns:p14="http://schemas.microsoft.com/office/powerpoint/2010/main" val="1768818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E2185B9-2BCB-D148-A3C6-3142BF5A4E2A}"/>
              </a:ext>
            </a:extLst>
          </p:cNvPr>
          <p:cNvSpPr>
            <a:spLocks noGrp="1"/>
          </p:cNvSpPr>
          <p:nvPr>
            <p:ph type="title"/>
          </p:nvPr>
        </p:nvSpPr>
        <p:spPr>
          <a:xfrm>
            <a:off x="838200" y="365125"/>
            <a:ext cx="10515600" cy="499579"/>
          </a:xfrm>
        </p:spPr>
        <p:txBody>
          <a:bodyPr/>
          <a:lstStyle/>
          <a:p>
            <a:r>
              <a:rPr lang="de-DE"/>
              <a:t>Mastertitelformat bearbeiten</a:t>
            </a:r>
          </a:p>
        </p:txBody>
      </p:sp>
      <p:sp>
        <p:nvSpPr>
          <p:cNvPr id="5" name="Textplatzhalter 2">
            <a:extLst>
              <a:ext uri="{FF2B5EF4-FFF2-40B4-BE49-F238E27FC236}">
                <a16:creationId xmlns:a16="http://schemas.microsoft.com/office/drawing/2014/main" id="{AE69093C-AB00-C88D-5B7C-53D47C605F2B}"/>
              </a:ext>
            </a:extLst>
          </p:cNvPr>
          <p:cNvSpPr>
            <a:spLocks noGrp="1"/>
          </p:cNvSpPr>
          <p:nvPr>
            <p:ph idx="1"/>
          </p:nvPr>
        </p:nvSpPr>
        <p:spPr>
          <a:xfrm>
            <a:off x="838200" y="1127760"/>
            <a:ext cx="10515600" cy="477012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133949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Titel, 1-zeilig, Nam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1148198" y="2748544"/>
            <a:ext cx="6812461" cy="716424"/>
          </a:xfrm>
        </p:spPr>
        <p:txBody>
          <a:bodyPr>
            <a:noAutofit/>
          </a:bodyPr>
          <a:lstStyle>
            <a:lvl1pPr marL="0" indent="0">
              <a:buNone/>
              <a:defRPr sz="4800" b="1" i="0">
                <a:solidFill>
                  <a:srgbClr val="3C3C3C"/>
                </a:solidFill>
                <a:latin typeface="Titillium Web SemiBold" pitchFamily="2" charset="77"/>
              </a:defRPr>
            </a:lvl1pPr>
          </a:lstStyle>
          <a:p>
            <a:pPr lvl="0"/>
            <a:r>
              <a:rPr lang="de-DE"/>
              <a:t>Text 1-zeilig</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1184294" y="5021262"/>
            <a:ext cx="6812461" cy="500939"/>
          </a:xfrm>
        </p:spPr>
        <p:txBody>
          <a:bodyPr>
            <a:noAutofit/>
          </a:bodyPr>
          <a:lstStyle>
            <a:lvl1pPr marL="0" indent="0">
              <a:buNone/>
              <a:defRPr sz="2000" b="1" i="0" spc="0">
                <a:solidFill>
                  <a:srgbClr val="3C3C3C"/>
                </a:solidFill>
                <a:latin typeface="Titillium Web SemiBold" pitchFamily="2" charset="77"/>
              </a:defRPr>
            </a:lvl1pPr>
          </a:lstStyle>
          <a:p>
            <a:pPr lvl="0"/>
            <a:r>
              <a:rPr lang="de-DE"/>
              <a:t>Vorname Nachname</a:t>
            </a:r>
          </a:p>
        </p:txBody>
      </p:sp>
      <p:pic>
        <p:nvPicPr>
          <p:cNvPr id="4" name="Grafik 3" descr="Ein Bild, das Text, ClipArt enthält.&#10;&#10;Automatisch generierte Beschreibung">
            <a:extLst>
              <a:ext uri="{FF2B5EF4-FFF2-40B4-BE49-F238E27FC236}">
                <a16:creationId xmlns:a16="http://schemas.microsoft.com/office/drawing/2014/main" id="{5A1D6173-256A-2C27-31C7-8B3BD01460A5}"/>
              </a:ext>
            </a:extLst>
          </p:cNvPr>
          <p:cNvPicPr>
            <a:picLocks noChangeAspect="1"/>
          </p:cNvPicPr>
          <p:nvPr userDrawn="1"/>
        </p:nvPicPr>
        <p:blipFill>
          <a:blip r:embed="rId2"/>
          <a:stretch>
            <a:fillRect/>
          </a:stretch>
        </p:blipFill>
        <p:spPr>
          <a:xfrm>
            <a:off x="1148198" y="1782522"/>
            <a:ext cx="1178144" cy="634385"/>
          </a:xfrm>
          <a:prstGeom prst="rect">
            <a:avLst/>
          </a:prstGeom>
        </p:spPr>
      </p:pic>
      <p:sp>
        <p:nvSpPr>
          <p:cNvPr id="5" name="Bildplatzhalter 2">
            <a:extLst>
              <a:ext uri="{FF2B5EF4-FFF2-40B4-BE49-F238E27FC236}">
                <a16:creationId xmlns:a16="http://schemas.microsoft.com/office/drawing/2014/main" id="{E52FB641-E9F9-9602-4F99-A28BD96FEF9D}"/>
              </a:ext>
            </a:extLst>
          </p:cNvPr>
          <p:cNvSpPr>
            <a:spLocks noGrp="1"/>
          </p:cNvSpPr>
          <p:nvPr>
            <p:ph type="pic" idx="1"/>
          </p:nvPr>
        </p:nvSpPr>
        <p:spPr>
          <a:xfrm>
            <a:off x="8283388" y="2327425"/>
            <a:ext cx="2635623" cy="2343178"/>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6" name="Rechteck 5">
            <a:extLst>
              <a:ext uri="{FF2B5EF4-FFF2-40B4-BE49-F238E27FC236}">
                <a16:creationId xmlns:a16="http://schemas.microsoft.com/office/drawing/2014/main" id="{5B3B322D-9FC3-F4BD-F928-446EDA24D5D5}"/>
              </a:ext>
            </a:extLst>
          </p:cNvPr>
          <p:cNvSpPr/>
          <p:nvPr userDrawn="1"/>
        </p:nvSpPr>
        <p:spPr>
          <a:xfrm>
            <a:off x="363071" y="336176"/>
            <a:ext cx="1532964" cy="5244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Tree>
    <p:extLst>
      <p:ext uri="{BB962C8B-B14F-4D97-AF65-F5344CB8AC3E}">
        <p14:creationId xmlns:p14="http://schemas.microsoft.com/office/powerpoint/2010/main" val="319334225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2" name="Textplatzhalter 11">
            <a:extLst>
              <a:ext uri="{FF2B5EF4-FFF2-40B4-BE49-F238E27FC236}">
                <a16:creationId xmlns:a16="http://schemas.microsoft.com/office/drawing/2014/main" id="{886AFA63-81CC-5DE5-F923-85D9C03D069D}"/>
              </a:ext>
            </a:extLst>
          </p:cNvPr>
          <p:cNvSpPr>
            <a:spLocks noGrp="1"/>
          </p:cNvSpPr>
          <p:nvPr>
            <p:ph type="body" sz="quarter" idx="11" hasCustomPrompt="1"/>
          </p:nvPr>
        </p:nvSpPr>
        <p:spPr>
          <a:xfrm>
            <a:off x="720000" y="436317"/>
            <a:ext cx="3307688" cy="330947"/>
          </a:xfrm>
        </p:spPr>
        <p:txBody>
          <a:bodyPr lIns="0">
            <a:noAutofit/>
          </a:bodyPr>
          <a:lstStyle>
            <a:lvl1pPr marL="0" indent="0" algn="l">
              <a:buNone/>
              <a:defRPr lang="de-DE" sz="1600" b="1" i="0" cap="all" baseline="0" dirty="0" smtClean="0">
                <a:solidFill>
                  <a:srgbClr val="EB5032"/>
                </a:solidFill>
                <a:latin typeface="Titillium Web SemiBold" pitchFamily="2" charset="77"/>
              </a:defRPr>
            </a:lvl1pPr>
          </a:lstStyle>
          <a:p>
            <a:pPr marL="0" marR="0" lvl="0" indent="0" algn="l" defTabSz="914400" rtl="0" eaLnBrk="1" fontAlgn="auto" latinLnBrk="0" hangingPunct="1">
              <a:lnSpc>
                <a:spcPct val="90000"/>
              </a:lnSpc>
              <a:spcBef>
                <a:spcPts val="1000"/>
              </a:spcBef>
              <a:spcAft>
                <a:spcPts val="0"/>
              </a:spcAft>
              <a:buClr>
                <a:srgbClr val="EB5032"/>
              </a:buClr>
              <a:buSzPct val="140000"/>
              <a:buFont typeface="Arial" panose="020B0604020202020204" pitchFamily="34" charset="0"/>
              <a:buNone/>
              <a:tabLst/>
              <a:defRPr/>
            </a:pPr>
            <a:r>
              <a:rPr lang="de-DE" sz="1600" spc="0">
                <a:solidFill>
                  <a:srgbClr val="EB5032"/>
                </a:solidFill>
              </a:rPr>
              <a:t>MASTER TITEL </a:t>
            </a:r>
            <a:endParaRPr lang="de-DE"/>
          </a:p>
        </p:txBody>
      </p:sp>
      <p:sp>
        <p:nvSpPr>
          <p:cNvPr id="3" name="Titelplatzhalter 1">
            <a:extLst>
              <a:ext uri="{FF2B5EF4-FFF2-40B4-BE49-F238E27FC236}">
                <a16:creationId xmlns:a16="http://schemas.microsoft.com/office/drawing/2014/main" id="{95FA99FD-72FF-DFF7-237D-92065DF26A01}"/>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5" name="Bildplatzhalter 4">
            <a:extLst>
              <a:ext uri="{FF2B5EF4-FFF2-40B4-BE49-F238E27FC236}">
                <a16:creationId xmlns:a16="http://schemas.microsoft.com/office/drawing/2014/main" id="{FC22C89E-EDD3-E8A4-2FB7-12ED0445150F}"/>
              </a:ext>
            </a:extLst>
          </p:cNvPr>
          <p:cNvSpPr>
            <a:spLocks noGrp="1"/>
          </p:cNvSpPr>
          <p:nvPr>
            <p:ph type="pic" sz="quarter" idx="12"/>
          </p:nvPr>
        </p:nvSpPr>
        <p:spPr>
          <a:xfrm>
            <a:off x="504000" y="436562"/>
            <a:ext cx="180000" cy="180000"/>
          </a:xfrm>
        </p:spPr>
        <p:txBody>
          <a:bodyPr/>
          <a:lstStyle/>
          <a:p>
            <a:endParaRPr lang="de-DE"/>
          </a:p>
        </p:txBody>
      </p:sp>
    </p:spTree>
    <p:extLst>
      <p:ext uri="{BB962C8B-B14F-4D97-AF65-F5344CB8AC3E}">
        <p14:creationId xmlns:p14="http://schemas.microsoft.com/office/powerpoint/2010/main" val="383694761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Titel, 2-zeilig, Produktnam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1148198" y="2748543"/>
            <a:ext cx="6812461" cy="1366257"/>
          </a:xfrm>
        </p:spPr>
        <p:txBody>
          <a:bodyPr>
            <a:noAutofit/>
          </a:bodyPr>
          <a:lstStyle>
            <a:lvl1pPr marL="0" indent="0">
              <a:lnSpc>
                <a:spcPct val="90000"/>
              </a:lnSpc>
              <a:spcBef>
                <a:spcPts val="0"/>
              </a:spcBef>
              <a:buNone/>
              <a:defRPr sz="4800" b="1" i="0">
                <a:solidFill>
                  <a:srgbClr val="3C3C3C"/>
                </a:solidFill>
                <a:latin typeface="Titillium Web SemiBold" pitchFamily="2" charset="77"/>
              </a:defRPr>
            </a:lvl1pPr>
          </a:lstStyle>
          <a:p>
            <a:pPr lvl="0"/>
            <a:r>
              <a:rPr lang="de-DE" dirty="0"/>
              <a:t>Text </a:t>
            </a:r>
            <a:br>
              <a:rPr lang="de-DE" dirty="0"/>
            </a:br>
            <a:r>
              <a:rPr lang="de-DE" dirty="0"/>
              <a:t>2-zeilig</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1184294" y="4470500"/>
            <a:ext cx="6812461" cy="500939"/>
          </a:xfrm>
        </p:spPr>
        <p:txBody>
          <a:bodyPr>
            <a:noAutofit/>
          </a:bodyPr>
          <a:lstStyle>
            <a:lvl1pPr marL="0" indent="0">
              <a:buNone/>
              <a:defRPr sz="2000" b="1" i="0" spc="0">
                <a:solidFill>
                  <a:srgbClr val="3C3C3C"/>
                </a:solidFill>
                <a:latin typeface="Titillium Web SemiBold" pitchFamily="2" charset="77"/>
              </a:defRPr>
            </a:lvl1pPr>
          </a:lstStyle>
          <a:p>
            <a:pPr lvl="0"/>
            <a:r>
              <a:rPr lang="de-DE" dirty="0"/>
              <a:t>ZUSATZ TEXT / GROSSBUCHSTABEN</a:t>
            </a:r>
          </a:p>
        </p:txBody>
      </p:sp>
      <p:pic>
        <p:nvPicPr>
          <p:cNvPr id="4" name="Grafik 3" descr="Ein Bild, das Text, ClipArt enthält.&#10;&#10;Automatisch generierte Beschreibung">
            <a:extLst>
              <a:ext uri="{FF2B5EF4-FFF2-40B4-BE49-F238E27FC236}">
                <a16:creationId xmlns:a16="http://schemas.microsoft.com/office/drawing/2014/main" id="{5A1D6173-256A-2C27-31C7-8B3BD01460A5}"/>
              </a:ext>
            </a:extLst>
          </p:cNvPr>
          <p:cNvPicPr>
            <a:picLocks noChangeAspect="1"/>
          </p:cNvPicPr>
          <p:nvPr userDrawn="1"/>
        </p:nvPicPr>
        <p:blipFill>
          <a:blip r:embed="rId2"/>
          <a:stretch>
            <a:fillRect/>
          </a:stretch>
        </p:blipFill>
        <p:spPr>
          <a:xfrm>
            <a:off x="1148198" y="1782522"/>
            <a:ext cx="1178144" cy="634385"/>
          </a:xfrm>
          <a:prstGeom prst="rect">
            <a:avLst/>
          </a:prstGeom>
        </p:spPr>
      </p:pic>
      <p:sp>
        <p:nvSpPr>
          <p:cNvPr id="5" name="Bildplatzhalter 2">
            <a:extLst>
              <a:ext uri="{FF2B5EF4-FFF2-40B4-BE49-F238E27FC236}">
                <a16:creationId xmlns:a16="http://schemas.microsoft.com/office/drawing/2014/main" id="{E52FB641-E9F9-9602-4F99-A28BD96FEF9D}"/>
              </a:ext>
            </a:extLst>
          </p:cNvPr>
          <p:cNvSpPr>
            <a:spLocks noGrp="1"/>
          </p:cNvSpPr>
          <p:nvPr>
            <p:ph type="pic" idx="1"/>
          </p:nvPr>
        </p:nvSpPr>
        <p:spPr>
          <a:xfrm>
            <a:off x="8283388" y="2351487"/>
            <a:ext cx="2635623" cy="2343178"/>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6" name="Rechteck 5">
            <a:extLst>
              <a:ext uri="{FF2B5EF4-FFF2-40B4-BE49-F238E27FC236}">
                <a16:creationId xmlns:a16="http://schemas.microsoft.com/office/drawing/2014/main" id="{5B3B322D-9FC3-F4BD-F928-446EDA24D5D5}"/>
              </a:ext>
            </a:extLst>
          </p:cNvPr>
          <p:cNvSpPr/>
          <p:nvPr userDrawn="1"/>
        </p:nvSpPr>
        <p:spPr>
          <a:xfrm>
            <a:off x="363071" y="336176"/>
            <a:ext cx="1532964" cy="5244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Tree>
    <p:extLst>
      <p:ext uri="{BB962C8B-B14F-4D97-AF65-F5344CB8AC3E}">
        <p14:creationId xmlns:p14="http://schemas.microsoft.com/office/powerpoint/2010/main" val="35060108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folie Titel, 1-zeilig, Produktname">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1148198" y="3246082"/>
            <a:ext cx="6812461" cy="680457"/>
          </a:xfrm>
        </p:spPr>
        <p:txBody>
          <a:bodyPr>
            <a:noAutofit/>
          </a:bodyPr>
          <a:lstStyle>
            <a:lvl1pPr marL="0" indent="0">
              <a:buNone/>
              <a:defRPr sz="4800" b="1" i="0">
                <a:solidFill>
                  <a:srgbClr val="3C3C3C"/>
                </a:solidFill>
                <a:latin typeface="Titillium Web SemiBold" pitchFamily="2" charset="77"/>
              </a:defRPr>
            </a:lvl1pPr>
          </a:lstStyle>
          <a:p>
            <a:pPr lvl="0"/>
            <a:r>
              <a:rPr lang="de-DE"/>
              <a:t>Text 1-zeilig</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1184294" y="4468365"/>
            <a:ext cx="6812461" cy="500939"/>
          </a:xfrm>
        </p:spPr>
        <p:txBody>
          <a:bodyPr>
            <a:noAutofit/>
          </a:bodyPr>
          <a:lstStyle>
            <a:lvl1pPr marL="0" indent="0">
              <a:buNone/>
              <a:defRPr sz="2000" b="1" i="0" spc="0">
                <a:solidFill>
                  <a:srgbClr val="3C3C3C"/>
                </a:solidFill>
                <a:latin typeface="Titillium Web SemiBold" pitchFamily="2" charset="77"/>
              </a:defRPr>
            </a:lvl1pPr>
          </a:lstStyle>
          <a:p>
            <a:pPr lvl="0"/>
            <a:r>
              <a:rPr lang="de-DE" dirty="0"/>
              <a:t>ZUSATZ TEXT / GROSSBUCHSTABEN</a:t>
            </a:r>
          </a:p>
        </p:txBody>
      </p:sp>
      <p:pic>
        <p:nvPicPr>
          <p:cNvPr id="4" name="Grafik 3" descr="Ein Bild, das Text, ClipArt enthält.&#10;&#10;Automatisch generierte Beschreibung">
            <a:extLst>
              <a:ext uri="{FF2B5EF4-FFF2-40B4-BE49-F238E27FC236}">
                <a16:creationId xmlns:a16="http://schemas.microsoft.com/office/drawing/2014/main" id="{5A1D6173-256A-2C27-31C7-8B3BD01460A5}"/>
              </a:ext>
            </a:extLst>
          </p:cNvPr>
          <p:cNvPicPr>
            <a:picLocks noChangeAspect="1"/>
          </p:cNvPicPr>
          <p:nvPr userDrawn="1"/>
        </p:nvPicPr>
        <p:blipFill>
          <a:blip r:embed="rId2"/>
          <a:stretch>
            <a:fillRect/>
          </a:stretch>
        </p:blipFill>
        <p:spPr>
          <a:xfrm>
            <a:off x="1148198" y="2347296"/>
            <a:ext cx="1178144" cy="634385"/>
          </a:xfrm>
          <a:prstGeom prst="rect">
            <a:avLst/>
          </a:prstGeom>
        </p:spPr>
      </p:pic>
      <p:sp>
        <p:nvSpPr>
          <p:cNvPr id="5" name="Bildplatzhalter 2">
            <a:extLst>
              <a:ext uri="{FF2B5EF4-FFF2-40B4-BE49-F238E27FC236}">
                <a16:creationId xmlns:a16="http://schemas.microsoft.com/office/drawing/2014/main" id="{E52FB641-E9F9-9602-4F99-A28BD96FEF9D}"/>
              </a:ext>
            </a:extLst>
          </p:cNvPr>
          <p:cNvSpPr>
            <a:spLocks noGrp="1"/>
          </p:cNvSpPr>
          <p:nvPr>
            <p:ph type="pic" idx="1"/>
          </p:nvPr>
        </p:nvSpPr>
        <p:spPr>
          <a:xfrm>
            <a:off x="8283388" y="2363521"/>
            <a:ext cx="2635623" cy="2343178"/>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6" name="Rechteck 5">
            <a:extLst>
              <a:ext uri="{FF2B5EF4-FFF2-40B4-BE49-F238E27FC236}">
                <a16:creationId xmlns:a16="http://schemas.microsoft.com/office/drawing/2014/main" id="{5B3B322D-9FC3-F4BD-F928-446EDA24D5D5}"/>
              </a:ext>
            </a:extLst>
          </p:cNvPr>
          <p:cNvSpPr/>
          <p:nvPr userDrawn="1"/>
        </p:nvSpPr>
        <p:spPr>
          <a:xfrm>
            <a:off x="363071" y="336176"/>
            <a:ext cx="1532964" cy="5244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Tree>
    <p:extLst>
      <p:ext uri="{BB962C8B-B14F-4D97-AF65-F5344CB8AC3E}">
        <p14:creationId xmlns:p14="http://schemas.microsoft.com/office/powerpoint/2010/main" val="32017333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folie Titel, Vorstellung mit Namen">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FBABB5C9-6470-D240-B63D-8A5873352782}"/>
              </a:ext>
            </a:extLst>
          </p:cNvPr>
          <p:cNvSpPr>
            <a:spLocks noGrp="1"/>
          </p:cNvSpPr>
          <p:nvPr>
            <p:ph type="body" sz="quarter" idx="10" hasCustomPrompt="1"/>
          </p:nvPr>
        </p:nvSpPr>
        <p:spPr>
          <a:xfrm>
            <a:off x="6559297" y="4248897"/>
            <a:ext cx="4819426" cy="672728"/>
          </a:xfrm>
        </p:spPr>
        <p:txBody>
          <a:bodyPr anchor="t">
            <a:noAutofit/>
          </a:bodyPr>
          <a:lstStyle>
            <a:lvl1pPr marL="0" indent="0">
              <a:buNone/>
              <a:defRPr sz="4500" b="0" i="0">
                <a:solidFill>
                  <a:srgbClr val="3C3C3C"/>
                </a:solidFill>
                <a:latin typeface="Titillium Web" pitchFamily="2" charset="77"/>
              </a:defRPr>
            </a:lvl1pPr>
          </a:lstStyle>
          <a:p>
            <a:pPr lvl="0"/>
            <a:r>
              <a:rPr lang="de-DE"/>
              <a:t>Vorname </a:t>
            </a:r>
          </a:p>
        </p:txBody>
      </p:sp>
      <p:sp>
        <p:nvSpPr>
          <p:cNvPr id="10" name="Textplatzhalter 8">
            <a:extLst>
              <a:ext uri="{FF2B5EF4-FFF2-40B4-BE49-F238E27FC236}">
                <a16:creationId xmlns:a16="http://schemas.microsoft.com/office/drawing/2014/main" id="{2831DB39-0107-E34D-8963-9FAB348E027F}"/>
              </a:ext>
            </a:extLst>
          </p:cNvPr>
          <p:cNvSpPr>
            <a:spLocks noGrp="1"/>
          </p:cNvSpPr>
          <p:nvPr>
            <p:ph type="body" sz="quarter" idx="11" hasCustomPrompt="1"/>
          </p:nvPr>
        </p:nvSpPr>
        <p:spPr>
          <a:xfrm>
            <a:off x="6559296" y="5921721"/>
            <a:ext cx="4819427" cy="500939"/>
          </a:xfrm>
        </p:spPr>
        <p:txBody>
          <a:bodyPr>
            <a:noAutofit/>
          </a:bodyPr>
          <a:lstStyle>
            <a:lvl1pPr marL="0" indent="0">
              <a:buNone/>
              <a:defRPr sz="2000" b="0" i="0" spc="0">
                <a:solidFill>
                  <a:srgbClr val="3C3C3C"/>
                </a:solidFill>
                <a:latin typeface="Titillium Web" pitchFamily="2" charset="77"/>
              </a:defRPr>
            </a:lvl1pPr>
          </a:lstStyle>
          <a:p>
            <a:pPr lvl="0"/>
            <a:r>
              <a:rPr lang="de-DE"/>
              <a:t>Aufgabenbereich | Zuständigkeit</a:t>
            </a:r>
          </a:p>
        </p:txBody>
      </p:sp>
      <p:sp>
        <p:nvSpPr>
          <p:cNvPr id="5" name="Bildplatzhalter 2">
            <a:extLst>
              <a:ext uri="{FF2B5EF4-FFF2-40B4-BE49-F238E27FC236}">
                <a16:creationId xmlns:a16="http://schemas.microsoft.com/office/drawing/2014/main" id="{E52FB641-E9F9-9602-4F99-A28BD96FEF9D}"/>
              </a:ext>
            </a:extLst>
          </p:cNvPr>
          <p:cNvSpPr>
            <a:spLocks noGrp="1"/>
          </p:cNvSpPr>
          <p:nvPr>
            <p:ph type="pic" idx="1"/>
          </p:nvPr>
        </p:nvSpPr>
        <p:spPr>
          <a:xfrm>
            <a:off x="708456" y="4457526"/>
            <a:ext cx="1800000" cy="1800000"/>
          </a:xfrm>
        </p:spPr>
        <p:txBody>
          <a:bodyPr anchor="ctr">
            <a:normAutofit/>
          </a:bodyPr>
          <a:lstStyle>
            <a:lvl1pPr marL="0" indent="0" algn="ctr">
              <a:buNone/>
              <a:defRPr sz="2000">
                <a:solidFill>
                  <a:srgbClr val="B8B8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6" name="Rechteck 5">
            <a:extLst>
              <a:ext uri="{FF2B5EF4-FFF2-40B4-BE49-F238E27FC236}">
                <a16:creationId xmlns:a16="http://schemas.microsoft.com/office/drawing/2014/main" id="{5B3B322D-9FC3-F4BD-F928-446EDA24D5D5}"/>
              </a:ext>
            </a:extLst>
          </p:cNvPr>
          <p:cNvSpPr/>
          <p:nvPr userDrawn="1"/>
        </p:nvSpPr>
        <p:spPr>
          <a:xfrm>
            <a:off x="363071" y="336176"/>
            <a:ext cx="1532964" cy="5244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cxnSp>
        <p:nvCxnSpPr>
          <p:cNvPr id="11" name="Gerade Verbindung 10">
            <a:extLst>
              <a:ext uri="{FF2B5EF4-FFF2-40B4-BE49-F238E27FC236}">
                <a16:creationId xmlns:a16="http://schemas.microsoft.com/office/drawing/2014/main" id="{1F11AD7A-CBB2-74D8-7716-551FBEF2DC95}"/>
              </a:ext>
            </a:extLst>
          </p:cNvPr>
          <p:cNvCxnSpPr>
            <a:cxnSpLocks/>
          </p:cNvCxnSpPr>
          <p:nvPr userDrawn="1"/>
        </p:nvCxnSpPr>
        <p:spPr>
          <a:xfrm>
            <a:off x="6096000" y="0"/>
            <a:ext cx="0" cy="7276011"/>
          </a:xfrm>
          <a:prstGeom prst="line">
            <a:avLst/>
          </a:prstGeom>
          <a:ln w="31750">
            <a:solidFill>
              <a:srgbClr val="BDC6CB"/>
            </a:solidFill>
            <a:headEnd w="lg" len="lg"/>
            <a:tailEnd type="triangle"/>
          </a:ln>
        </p:spPr>
        <p:style>
          <a:lnRef idx="1">
            <a:schemeClr val="dk1"/>
          </a:lnRef>
          <a:fillRef idx="0">
            <a:schemeClr val="dk1"/>
          </a:fillRef>
          <a:effectRef idx="0">
            <a:schemeClr val="dk1"/>
          </a:effectRef>
          <a:fontRef idx="minor">
            <a:schemeClr val="tx1"/>
          </a:fontRef>
        </p:style>
      </p:cxnSp>
      <p:sp>
        <p:nvSpPr>
          <p:cNvPr id="17" name="Textplatzhalter 16">
            <a:extLst>
              <a:ext uri="{FF2B5EF4-FFF2-40B4-BE49-F238E27FC236}">
                <a16:creationId xmlns:a16="http://schemas.microsoft.com/office/drawing/2014/main" id="{32D94ECC-67D6-050D-6CE9-83192858F7E0}"/>
              </a:ext>
            </a:extLst>
          </p:cNvPr>
          <p:cNvSpPr>
            <a:spLocks noGrp="1"/>
          </p:cNvSpPr>
          <p:nvPr>
            <p:ph type="body" sz="quarter" idx="12" hasCustomPrompt="1"/>
          </p:nvPr>
        </p:nvSpPr>
        <p:spPr>
          <a:xfrm>
            <a:off x="6559550" y="4961966"/>
            <a:ext cx="4506913" cy="672728"/>
          </a:xfrm>
        </p:spPr>
        <p:txBody>
          <a:bodyPr>
            <a:noAutofit/>
          </a:bodyPr>
          <a:lstStyle>
            <a:lvl1pPr marL="0" indent="0">
              <a:buNone/>
              <a:defRPr sz="4500" b="1"/>
            </a:lvl1pPr>
          </a:lstStyle>
          <a:p>
            <a:pPr marL="0" marR="0" lvl="0" indent="0" algn="l" defTabSz="914400" rtl="0" eaLnBrk="1" fontAlgn="auto" latinLnBrk="0" hangingPunct="1">
              <a:lnSpc>
                <a:spcPct val="90000"/>
              </a:lnSpc>
              <a:spcBef>
                <a:spcPts val="1000"/>
              </a:spcBef>
              <a:spcAft>
                <a:spcPts val="0"/>
              </a:spcAft>
              <a:buClr>
                <a:srgbClr val="EB5032"/>
              </a:buClr>
              <a:buSzPct val="140000"/>
              <a:buFont typeface="Arial" panose="020B0604020202020204" pitchFamily="34" charset="0"/>
              <a:buNone/>
              <a:tabLst/>
              <a:defRPr/>
            </a:pPr>
            <a:r>
              <a:rPr lang="de-DE"/>
              <a:t>Nachname</a:t>
            </a:r>
          </a:p>
          <a:p>
            <a:pPr lvl="0"/>
            <a:endParaRPr lang="de-DE"/>
          </a:p>
        </p:txBody>
      </p:sp>
    </p:spTree>
    <p:extLst>
      <p:ext uri="{BB962C8B-B14F-4D97-AF65-F5344CB8AC3E}">
        <p14:creationId xmlns:p14="http://schemas.microsoft.com/office/powerpoint/2010/main" val="5033386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Template">
    <p:spTree>
      <p:nvGrpSpPr>
        <p:cNvPr id="1" name=""/>
        <p:cNvGrpSpPr/>
        <p:nvPr/>
      </p:nvGrpSpPr>
      <p:grpSpPr>
        <a:xfrm>
          <a:off x="0" y="0"/>
          <a:ext cx="0" cy="0"/>
          <a:chOff x="0" y="0"/>
          <a:chExt cx="0" cy="0"/>
        </a:xfrm>
      </p:grpSpPr>
      <p:sp>
        <p:nvSpPr>
          <p:cNvPr id="2" name="Textplatzhalter 11">
            <a:extLst>
              <a:ext uri="{FF2B5EF4-FFF2-40B4-BE49-F238E27FC236}">
                <a16:creationId xmlns:a16="http://schemas.microsoft.com/office/drawing/2014/main" id="{886AFA63-81CC-5DE5-F923-85D9C03D069D}"/>
              </a:ext>
            </a:extLst>
          </p:cNvPr>
          <p:cNvSpPr>
            <a:spLocks noGrp="1"/>
          </p:cNvSpPr>
          <p:nvPr>
            <p:ph type="body" sz="quarter" idx="11"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marL="0" marR="0" lvl="0" indent="0" algn="l" defTabSz="914400" rtl="0" eaLnBrk="1" fontAlgn="auto" latinLnBrk="0" hangingPunct="1">
              <a:lnSpc>
                <a:spcPct val="90000"/>
              </a:lnSpc>
              <a:spcBef>
                <a:spcPts val="1000"/>
              </a:spcBef>
              <a:spcAft>
                <a:spcPts val="0"/>
              </a:spcAft>
              <a:buClr>
                <a:srgbClr val="EB5032"/>
              </a:buClr>
              <a:buSzPct val="140000"/>
              <a:buFont typeface="Arial" panose="020B0604020202020204" pitchFamily="34" charset="0"/>
              <a:buNone/>
              <a:tabLst/>
              <a:defRPr/>
            </a:pPr>
            <a:r>
              <a:rPr lang="de-DE" sz="1600" spc="0" dirty="0">
                <a:solidFill>
                  <a:srgbClr val="EB5032"/>
                </a:solidFill>
              </a:rPr>
              <a:t>AGENDA</a:t>
            </a:r>
            <a:endParaRPr lang="de-DE" dirty="0"/>
          </a:p>
        </p:txBody>
      </p:sp>
      <p:sp>
        <p:nvSpPr>
          <p:cNvPr id="3" name="Titelplatzhalter 1">
            <a:extLst>
              <a:ext uri="{FF2B5EF4-FFF2-40B4-BE49-F238E27FC236}">
                <a16:creationId xmlns:a16="http://schemas.microsoft.com/office/drawing/2014/main" id="{95FA99FD-72FF-DFF7-237D-92065DF26A01}"/>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12" name="Bildplatzhalter 11">
            <a:extLst>
              <a:ext uri="{FF2B5EF4-FFF2-40B4-BE49-F238E27FC236}">
                <a16:creationId xmlns:a16="http://schemas.microsoft.com/office/drawing/2014/main" id="{D6B5F929-CA0F-FFD7-F68E-3EB0F4C7BF66}"/>
              </a:ext>
            </a:extLst>
          </p:cNvPr>
          <p:cNvSpPr>
            <a:spLocks noGrp="1"/>
          </p:cNvSpPr>
          <p:nvPr>
            <p:ph type="pic" sz="quarter" idx="12"/>
          </p:nvPr>
        </p:nvSpPr>
        <p:spPr>
          <a:xfrm>
            <a:off x="1182844" y="1546219"/>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29" name="Textplatzhalter 28">
            <a:extLst>
              <a:ext uri="{FF2B5EF4-FFF2-40B4-BE49-F238E27FC236}">
                <a16:creationId xmlns:a16="http://schemas.microsoft.com/office/drawing/2014/main" id="{E08FD3B9-2955-6063-CBAB-FA47CED94810}"/>
              </a:ext>
            </a:extLst>
          </p:cNvPr>
          <p:cNvSpPr>
            <a:spLocks noGrp="1"/>
          </p:cNvSpPr>
          <p:nvPr>
            <p:ph type="body" sz="quarter" idx="24" hasCustomPrompt="1"/>
          </p:nvPr>
        </p:nvSpPr>
        <p:spPr>
          <a:xfrm>
            <a:off x="1871669" y="1560507"/>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30" name="Textplatzhalter 28">
            <a:extLst>
              <a:ext uri="{FF2B5EF4-FFF2-40B4-BE49-F238E27FC236}">
                <a16:creationId xmlns:a16="http://schemas.microsoft.com/office/drawing/2014/main" id="{0A516B54-035A-17F4-2A46-A0FBDFD5B978}"/>
              </a:ext>
            </a:extLst>
          </p:cNvPr>
          <p:cNvSpPr>
            <a:spLocks noGrp="1"/>
          </p:cNvSpPr>
          <p:nvPr>
            <p:ph type="body" sz="quarter" idx="25" hasCustomPrompt="1"/>
          </p:nvPr>
        </p:nvSpPr>
        <p:spPr>
          <a:xfrm>
            <a:off x="1871669" y="1861383"/>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35" name="Textplatzhalter 28">
            <a:extLst>
              <a:ext uri="{FF2B5EF4-FFF2-40B4-BE49-F238E27FC236}">
                <a16:creationId xmlns:a16="http://schemas.microsoft.com/office/drawing/2014/main" id="{E66115EB-AA1E-6936-EB68-45E2E83C10C1}"/>
              </a:ext>
            </a:extLst>
          </p:cNvPr>
          <p:cNvSpPr>
            <a:spLocks noGrp="1"/>
          </p:cNvSpPr>
          <p:nvPr>
            <p:ph type="body" sz="quarter" idx="28" hasCustomPrompt="1"/>
          </p:nvPr>
        </p:nvSpPr>
        <p:spPr>
          <a:xfrm>
            <a:off x="1871669" y="2617782"/>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37" name="Textplatzhalter 28">
            <a:extLst>
              <a:ext uri="{FF2B5EF4-FFF2-40B4-BE49-F238E27FC236}">
                <a16:creationId xmlns:a16="http://schemas.microsoft.com/office/drawing/2014/main" id="{310852D1-C133-C0C0-D03D-0D6CA93CEE0B}"/>
              </a:ext>
            </a:extLst>
          </p:cNvPr>
          <p:cNvSpPr>
            <a:spLocks noGrp="1"/>
          </p:cNvSpPr>
          <p:nvPr>
            <p:ph type="body" sz="quarter" idx="30" hasCustomPrompt="1"/>
          </p:nvPr>
        </p:nvSpPr>
        <p:spPr>
          <a:xfrm>
            <a:off x="1871669" y="3675057"/>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39" name="Textplatzhalter 28">
            <a:extLst>
              <a:ext uri="{FF2B5EF4-FFF2-40B4-BE49-F238E27FC236}">
                <a16:creationId xmlns:a16="http://schemas.microsoft.com/office/drawing/2014/main" id="{170EB4EC-C644-2BF1-55C2-416DDA0BE6C3}"/>
              </a:ext>
            </a:extLst>
          </p:cNvPr>
          <p:cNvSpPr>
            <a:spLocks noGrp="1"/>
          </p:cNvSpPr>
          <p:nvPr>
            <p:ph type="body" sz="quarter" idx="32" hasCustomPrompt="1"/>
          </p:nvPr>
        </p:nvSpPr>
        <p:spPr>
          <a:xfrm>
            <a:off x="1871669" y="4732332"/>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41" name="Textplatzhalter 28">
            <a:extLst>
              <a:ext uri="{FF2B5EF4-FFF2-40B4-BE49-F238E27FC236}">
                <a16:creationId xmlns:a16="http://schemas.microsoft.com/office/drawing/2014/main" id="{6E19AAD7-B53B-68AD-AD3E-8376F21562EB}"/>
              </a:ext>
            </a:extLst>
          </p:cNvPr>
          <p:cNvSpPr>
            <a:spLocks noGrp="1"/>
          </p:cNvSpPr>
          <p:nvPr>
            <p:ph type="body" sz="quarter" idx="34" hasCustomPrompt="1"/>
          </p:nvPr>
        </p:nvSpPr>
        <p:spPr>
          <a:xfrm>
            <a:off x="1871669" y="5775320"/>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89" name="Bildplatzhalter 11">
            <a:extLst>
              <a:ext uri="{FF2B5EF4-FFF2-40B4-BE49-F238E27FC236}">
                <a16:creationId xmlns:a16="http://schemas.microsoft.com/office/drawing/2014/main" id="{0F7A193B-D877-5530-1CA3-23F0BF9BD73C}"/>
              </a:ext>
            </a:extLst>
          </p:cNvPr>
          <p:cNvSpPr>
            <a:spLocks noGrp="1"/>
          </p:cNvSpPr>
          <p:nvPr>
            <p:ph type="pic" sz="quarter" idx="53"/>
          </p:nvPr>
        </p:nvSpPr>
        <p:spPr>
          <a:xfrm>
            <a:off x="1182844" y="2579889"/>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90" name="Bildplatzhalter 11">
            <a:extLst>
              <a:ext uri="{FF2B5EF4-FFF2-40B4-BE49-F238E27FC236}">
                <a16:creationId xmlns:a16="http://schemas.microsoft.com/office/drawing/2014/main" id="{6EAF151C-2ED9-35A5-714D-791C5218676C}"/>
              </a:ext>
            </a:extLst>
          </p:cNvPr>
          <p:cNvSpPr>
            <a:spLocks noGrp="1"/>
          </p:cNvSpPr>
          <p:nvPr>
            <p:ph type="pic" sz="quarter" idx="54"/>
          </p:nvPr>
        </p:nvSpPr>
        <p:spPr>
          <a:xfrm>
            <a:off x="1182844" y="3666567"/>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91" name="Bildplatzhalter 11">
            <a:extLst>
              <a:ext uri="{FF2B5EF4-FFF2-40B4-BE49-F238E27FC236}">
                <a16:creationId xmlns:a16="http://schemas.microsoft.com/office/drawing/2014/main" id="{45DE4FB9-5F88-4AAF-FBDF-589E7B172112}"/>
              </a:ext>
            </a:extLst>
          </p:cNvPr>
          <p:cNvSpPr>
            <a:spLocks noGrp="1"/>
          </p:cNvSpPr>
          <p:nvPr>
            <p:ph type="pic" sz="quarter" idx="55"/>
          </p:nvPr>
        </p:nvSpPr>
        <p:spPr>
          <a:xfrm>
            <a:off x="1182844" y="4726741"/>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92" name="Bildplatzhalter 11">
            <a:extLst>
              <a:ext uri="{FF2B5EF4-FFF2-40B4-BE49-F238E27FC236}">
                <a16:creationId xmlns:a16="http://schemas.microsoft.com/office/drawing/2014/main" id="{52448082-7C8F-4B6C-DA7B-87E3271DA456}"/>
              </a:ext>
            </a:extLst>
          </p:cNvPr>
          <p:cNvSpPr>
            <a:spLocks noGrp="1"/>
          </p:cNvSpPr>
          <p:nvPr>
            <p:ph type="pic" sz="quarter" idx="56"/>
          </p:nvPr>
        </p:nvSpPr>
        <p:spPr>
          <a:xfrm>
            <a:off x="1182844" y="5747158"/>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98" name="Textplatzhalter 28">
            <a:extLst>
              <a:ext uri="{FF2B5EF4-FFF2-40B4-BE49-F238E27FC236}">
                <a16:creationId xmlns:a16="http://schemas.microsoft.com/office/drawing/2014/main" id="{084FEB9E-9227-F231-FF54-889D9F577C42}"/>
              </a:ext>
            </a:extLst>
          </p:cNvPr>
          <p:cNvSpPr>
            <a:spLocks noGrp="1"/>
          </p:cNvSpPr>
          <p:nvPr>
            <p:ph type="body" sz="quarter" idx="62" hasCustomPrompt="1"/>
          </p:nvPr>
        </p:nvSpPr>
        <p:spPr>
          <a:xfrm>
            <a:off x="1871669" y="2896806"/>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99" name="Textplatzhalter 28">
            <a:extLst>
              <a:ext uri="{FF2B5EF4-FFF2-40B4-BE49-F238E27FC236}">
                <a16:creationId xmlns:a16="http://schemas.microsoft.com/office/drawing/2014/main" id="{BFDE4418-3476-3331-86DF-B74084F27E9F}"/>
              </a:ext>
            </a:extLst>
          </p:cNvPr>
          <p:cNvSpPr>
            <a:spLocks noGrp="1"/>
          </p:cNvSpPr>
          <p:nvPr>
            <p:ph type="body" sz="quarter" idx="63" hasCustomPrompt="1"/>
          </p:nvPr>
        </p:nvSpPr>
        <p:spPr>
          <a:xfrm>
            <a:off x="1871669" y="3959124"/>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00" name="Textplatzhalter 28">
            <a:extLst>
              <a:ext uri="{FF2B5EF4-FFF2-40B4-BE49-F238E27FC236}">
                <a16:creationId xmlns:a16="http://schemas.microsoft.com/office/drawing/2014/main" id="{0CD075B7-960A-66A6-67E3-8329C5B2AE24}"/>
              </a:ext>
            </a:extLst>
          </p:cNvPr>
          <p:cNvSpPr>
            <a:spLocks noGrp="1"/>
          </p:cNvSpPr>
          <p:nvPr>
            <p:ph type="body" sz="quarter" idx="64" hasCustomPrompt="1"/>
          </p:nvPr>
        </p:nvSpPr>
        <p:spPr>
          <a:xfrm>
            <a:off x="1871669" y="5007995"/>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01" name="Textplatzhalter 28">
            <a:extLst>
              <a:ext uri="{FF2B5EF4-FFF2-40B4-BE49-F238E27FC236}">
                <a16:creationId xmlns:a16="http://schemas.microsoft.com/office/drawing/2014/main" id="{DD0861CB-1EA1-9F57-13BA-479900B21C1A}"/>
              </a:ext>
            </a:extLst>
          </p:cNvPr>
          <p:cNvSpPr>
            <a:spLocks noGrp="1"/>
          </p:cNvSpPr>
          <p:nvPr>
            <p:ph type="body" sz="quarter" idx="65" hasCustomPrompt="1"/>
          </p:nvPr>
        </p:nvSpPr>
        <p:spPr>
          <a:xfrm>
            <a:off x="1871669" y="6056865"/>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02" name="Bildplatzhalter 11">
            <a:extLst>
              <a:ext uri="{FF2B5EF4-FFF2-40B4-BE49-F238E27FC236}">
                <a16:creationId xmlns:a16="http://schemas.microsoft.com/office/drawing/2014/main" id="{3B62ABF4-B338-4852-D002-1F26E2741EEE}"/>
              </a:ext>
            </a:extLst>
          </p:cNvPr>
          <p:cNvSpPr>
            <a:spLocks noGrp="1"/>
          </p:cNvSpPr>
          <p:nvPr>
            <p:ph type="pic" sz="quarter" idx="66"/>
          </p:nvPr>
        </p:nvSpPr>
        <p:spPr>
          <a:xfrm>
            <a:off x="5835526" y="1546219"/>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103" name="Textplatzhalter 28">
            <a:extLst>
              <a:ext uri="{FF2B5EF4-FFF2-40B4-BE49-F238E27FC236}">
                <a16:creationId xmlns:a16="http://schemas.microsoft.com/office/drawing/2014/main" id="{B39FB5C2-EEB8-B263-7B61-11C65A0DEDD5}"/>
              </a:ext>
            </a:extLst>
          </p:cNvPr>
          <p:cNvSpPr>
            <a:spLocks noGrp="1"/>
          </p:cNvSpPr>
          <p:nvPr>
            <p:ph type="body" sz="quarter" idx="67" hasCustomPrompt="1"/>
          </p:nvPr>
        </p:nvSpPr>
        <p:spPr>
          <a:xfrm>
            <a:off x="6524351" y="1560507"/>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104" name="Textplatzhalter 28">
            <a:extLst>
              <a:ext uri="{FF2B5EF4-FFF2-40B4-BE49-F238E27FC236}">
                <a16:creationId xmlns:a16="http://schemas.microsoft.com/office/drawing/2014/main" id="{9BA9FE3B-88EE-23F1-07BE-0755199CED95}"/>
              </a:ext>
            </a:extLst>
          </p:cNvPr>
          <p:cNvSpPr>
            <a:spLocks noGrp="1"/>
          </p:cNvSpPr>
          <p:nvPr>
            <p:ph type="body" sz="quarter" idx="68" hasCustomPrompt="1"/>
          </p:nvPr>
        </p:nvSpPr>
        <p:spPr>
          <a:xfrm>
            <a:off x="6524351" y="1861383"/>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05" name="Textplatzhalter 28">
            <a:extLst>
              <a:ext uri="{FF2B5EF4-FFF2-40B4-BE49-F238E27FC236}">
                <a16:creationId xmlns:a16="http://schemas.microsoft.com/office/drawing/2014/main" id="{56A9D5F3-DD39-9D51-4E9C-95648D4EFCCA}"/>
              </a:ext>
            </a:extLst>
          </p:cNvPr>
          <p:cNvSpPr>
            <a:spLocks noGrp="1"/>
          </p:cNvSpPr>
          <p:nvPr>
            <p:ph type="body" sz="quarter" idx="69" hasCustomPrompt="1"/>
          </p:nvPr>
        </p:nvSpPr>
        <p:spPr>
          <a:xfrm>
            <a:off x="6524351" y="2617782"/>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106" name="Textplatzhalter 28">
            <a:extLst>
              <a:ext uri="{FF2B5EF4-FFF2-40B4-BE49-F238E27FC236}">
                <a16:creationId xmlns:a16="http://schemas.microsoft.com/office/drawing/2014/main" id="{3B4FCD83-7CB5-4AD6-7DC1-A6D570FEA927}"/>
              </a:ext>
            </a:extLst>
          </p:cNvPr>
          <p:cNvSpPr>
            <a:spLocks noGrp="1"/>
          </p:cNvSpPr>
          <p:nvPr>
            <p:ph type="body" sz="quarter" idx="70" hasCustomPrompt="1"/>
          </p:nvPr>
        </p:nvSpPr>
        <p:spPr>
          <a:xfrm>
            <a:off x="6524351" y="3675057"/>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107" name="Textplatzhalter 28">
            <a:extLst>
              <a:ext uri="{FF2B5EF4-FFF2-40B4-BE49-F238E27FC236}">
                <a16:creationId xmlns:a16="http://schemas.microsoft.com/office/drawing/2014/main" id="{51ABB443-E71D-8291-6369-424FBACC0BAC}"/>
              </a:ext>
            </a:extLst>
          </p:cNvPr>
          <p:cNvSpPr>
            <a:spLocks noGrp="1"/>
          </p:cNvSpPr>
          <p:nvPr>
            <p:ph type="body" sz="quarter" idx="71" hasCustomPrompt="1"/>
          </p:nvPr>
        </p:nvSpPr>
        <p:spPr>
          <a:xfrm>
            <a:off x="6524351" y="4732332"/>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108" name="Textplatzhalter 28">
            <a:extLst>
              <a:ext uri="{FF2B5EF4-FFF2-40B4-BE49-F238E27FC236}">
                <a16:creationId xmlns:a16="http://schemas.microsoft.com/office/drawing/2014/main" id="{0D6AC0E5-E89E-95B0-96BC-6D2D992AF2BB}"/>
              </a:ext>
            </a:extLst>
          </p:cNvPr>
          <p:cNvSpPr>
            <a:spLocks noGrp="1"/>
          </p:cNvSpPr>
          <p:nvPr>
            <p:ph type="body" sz="quarter" idx="72" hasCustomPrompt="1"/>
          </p:nvPr>
        </p:nvSpPr>
        <p:spPr>
          <a:xfrm>
            <a:off x="6524351" y="5775320"/>
            <a:ext cx="2757487" cy="296863"/>
          </a:xfrm>
        </p:spPr>
        <p:txBody>
          <a:bodyPr/>
          <a:lstStyle>
            <a:lvl1pPr marL="0" indent="0">
              <a:buNone/>
              <a:defRPr sz="1700" b="1" i="0">
                <a:latin typeface="Titillium Web SemiBold" pitchFamily="2" charset="77"/>
              </a:defRPr>
            </a:lvl1pPr>
          </a:lstStyle>
          <a:p>
            <a:pPr lvl="0"/>
            <a:r>
              <a:rPr lang="de-DE" dirty="0"/>
              <a:t>09:00 </a:t>
            </a:r>
          </a:p>
        </p:txBody>
      </p:sp>
      <p:sp>
        <p:nvSpPr>
          <p:cNvPr id="109" name="Bildplatzhalter 11">
            <a:extLst>
              <a:ext uri="{FF2B5EF4-FFF2-40B4-BE49-F238E27FC236}">
                <a16:creationId xmlns:a16="http://schemas.microsoft.com/office/drawing/2014/main" id="{EB09CEEC-F57D-FCB9-89A5-ACEA3618E0BE}"/>
              </a:ext>
            </a:extLst>
          </p:cNvPr>
          <p:cNvSpPr>
            <a:spLocks noGrp="1"/>
          </p:cNvSpPr>
          <p:nvPr>
            <p:ph type="pic" sz="quarter" idx="73"/>
          </p:nvPr>
        </p:nvSpPr>
        <p:spPr>
          <a:xfrm>
            <a:off x="5835526" y="2579889"/>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110" name="Bildplatzhalter 11">
            <a:extLst>
              <a:ext uri="{FF2B5EF4-FFF2-40B4-BE49-F238E27FC236}">
                <a16:creationId xmlns:a16="http://schemas.microsoft.com/office/drawing/2014/main" id="{4C4C8321-3225-C9BE-6198-ACE55AD4BA07}"/>
              </a:ext>
            </a:extLst>
          </p:cNvPr>
          <p:cNvSpPr>
            <a:spLocks noGrp="1"/>
          </p:cNvSpPr>
          <p:nvPr>
            <p:ph type="pic" sz="quarter" idx="74"/>
          </p:nvPr>
        </p:nvSpPr>
        <p:spPr>
          <a:xfrm>
            <a:off x="5835526" y="3666567"/>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111" name="Bildplatzhalter 11">
            <a:extLst>
              <a:ext uri="{FF2B5EF4-FFF2-40B4-BE49-F238E27FC236}">
                <a16:creationId xmlns:a16="http://schemas.microsoft.com/office/drawing/2014/main" id="{4EBABE1C-C3D3-5075-8BC4-360055EA81DB}"/>
              </a:ext>
            </a:extLst>
          </p:cNvPr>
          <p:cNvSpPr>
            <a:spLocks noGrp="1"/>
          </p:cNvSpPr>
          <p:nvPr>
            <p:ph type="pic" sz="quarter" idx="75"/>
          </p:nvPr>
        </p:nvSpPr>
        <p:spPr>
          <a:xfrm>
            <a:off x="5835526" y="4726741"/>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112" name="Bildplatzhalter 11">
            <a:extLst>
              <a:ext uri="{FF2B5EF4-FFF2-40B4-BE49-F238E27FC236}">
                <a16:creationId xmlns:a16="http://schemas.microsoft.com/office/drawing/2014/main" id="{EB615D0D-1309-4D6E-0EA2-99E1CAC79167}"/>
              </a:ext>
            </a:extLst>
          </p:cNvPr>
          <p:cNvSpPr>
            <a:spLocks noGrp="1"/>
          </p:cNvSpPr>
          <p:nvPr>
            <p:ph type="pic" sz="quarter" idx="76"/>
          </p:nvPr>
        </p:nvSpPr>
        <p:spPr>
          <a:xfrm>
            <a:off x="5835526" y="5747158"/>
            <a:ext cx="586395" cy="585353"/>
          </a:xfrm>
          <a:noFill/>
        </p:spPr>
        <p:txBody>
          <a:bodyPr anchor="ctr"/>
          <a:lstStyle>
            <a:lvl1pPr marL="0" indent="0" algn="ctr">
              <a:buNone/>
              <a:defRPr sz="800"/>
            </a:lvl1pPr>
          </a:lstStyle>
          <a:p>
            <a:r>
              <a:rPr lang="de-DE"/>
              <a:t>Bild durch Klicken auf Symbol hinzufügen</a:t>
            </a:r>
            <a:endParaRPr lang="de-DE" dirty="0"/>
          </a:p>
        </p:txBody>
      </p:sp>
      <p:sp>
        <p:nvSpPr>
          <p:cNvPr id="113" name="Textplatzhalter 28">
            <a:extLst>
              <a:ext uri="{FF2B5EF4-FFF2-40B4-BE49-F238E27FC236}">
                <a16:creationId xmlns:a16="http://schemas.microsoft.com/office/drawing/2014/main" id="{35F555DF-4F50-543B-A62E-305228D418C5}"/>
              </a:ext>
            </a:extLst>
          </p:cNvPr>
          <p:cNvSpPr>
            <a:spLocks noGrp="1"/>
          </p:cNvSpPr>
          <p:nvPr>
            <p:ph type="body" sz="quarter" idx="77" hasCustomPrompt="1"/>
          </p:nvPr>
        </p:nvSpPr>
        <p:spPr>
          <a:xfrm>
            <a:off x="6524351" y="2896806"/>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14" name="Textplatzhalter 28">
            <a:extLst>
              <a:ext uri="{FF2B5EF4-FFF2-40B4-BE49-F238E27FC236}">
                <a16:creationId xmlns:a16="http://schemas.microsoft.com/office/drawing/2014/main" id="{E4A7AAB3-11EE-4ED0-8D8F-BCEAF373D515}"/>
              </a:ext>
            </a:extLst>
          </p:cNvPr>
          <p:cNvSpPr>
            <a:spLocks noGrp="1"/>
          </p:cNvSpPr>
          <p:nvPr>
            <p:ph type="body" sz="quarter" idx="78" hasCustomPrompt="1"/>
          </p:nvPr>
        </p:nvSpPr>
        <p:spPr>
          <a:xfrm>
            <a:off x="6524351" y="3959124"/>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15" name="Textplatzhalter 28">
            <a:extLst>
              <a:ext uri="{FF2B5EF4-FFF2-40B4-BE49-F238E27FC236}">
                <a16:creationId xmlns:a16="http://schemas.microsoft.com/office/drawing/2014/main" id="{C366E50A-9CB8-FC90-5B68-ACCA9016ED31}"/>
              </a:ext>
            </a:extLst>
          </p:cNvPr>
          <p:cNvSpPr>
            <a:spLocks noGrp="1"/>
          </p:cNvSpPr>
          <p:nvPr>
            <p:ph type="body" sz="quarter" idx="79" hasCustomPrompt="1"/>
          </p:nvPr>
        </p:nvSpPr>
        <p:spPr>
          <a:xfrm>
            <a:off x="6524351" y="5007995"/>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16" name="Textplatzhalter 28">
            <a:extLst>
              <a:ext uri="{FF2B5EF4-FFF2-40B4-BE49-F238E27FC236}">
                <a16:creationId xmlns:a16="http://schemas.microsoft.com/office/drawing/2014/main" id="{C48311B7-ABC4-0BB7-7A4B-7D7F1BDB9284}"/>
              </a:ext>
            </a:extLst>
          </p:cNvPr>
          <p:cNvSpPr>
            <a:spLocks noGrp="1"/>
          </p:cNvSpPr>
          <p:nvPr>
            <p:ph type="body" sz="quarter" idx="80" hasCustomPrompt="1"/>
          </p:nvPr>
        </p:nvSpPr>
        <p:spPr>
          <a:xfrm>
            <a:off x="6524351" y="6056865"/>
            <a:ext cx="3786187" cy="585353"/>
          </a:xfrm>
        </p:spPr>
        <p:txBody>
          <a:bodyPr/>
          <a:lstStyle>
            <a:lvl1pPr marL="0" indent="0">
              <a:spcBef>
                <a:spcPts val="0"/>
              </a:spcBef>
              <a:buNone/>
              <a:defRPr sz="1600"/>
            </a:lvl1pPr>
          </a:lstStyle>
          <a:p>
            <a:pPr lvl="0"/>
            <a:r>
              <a:rPr lang="de-DE" dirty="0"/>
              <a:t>2-zeiliger</a:t>
            </a:r>
            <a:br>
              <a:rPr lang="de-DE" dirty="0"/>
            </a:br>
            <a:r>
              <a:rPr lang="de-DE" dirty="0"/>
              <a:t>Text</a:t>
            </a:r>
          </a:p>
        </p:txBody>
      </p:sp>
      <p:sp>
        <p:nvSpPr>
          <p:cNvPr id="117" name="Textplatzhalter 28">
            <a:extLst>
              <a:ext uri="{FF2B5EF4-FFF2-40B4-BE49-F238E27FC236}">
                <a16:creationId xmlns:a16="http://schemas.microsoft.com/office/drawing/2014/main" id="{E67BFF89-0AB4-40D6-DD61-8F863E90CC6B}"/>
              </a:ext>
            </a:extLst>
          </p:cNvPr>
          <p:cNvSpPr>
            <a:spLocks noGrp="1"/>
          </p:cNvSpPr>
          <p:nvPr>
            <p:ph type="body" sz="quarter" idx="81" hasCustomPrompt="1"/>
          </p:nvPr>
        </p:nvSpPr>
        <p:spPr>
          <a:xfrm>
            <a:off x="6053704" y="341865"/>
            <a:ext cx="5161143" cy="717317"/>
          </a:xfrm>
          <a:solidFill>
            <a:schemeClr val="bg1"/>
          </a:solidFill>
          <a:ln>
            <a:solidFill>
              <a:srgbClr val="BDC6CB"/>
            </a:solidFill>
            <a:prstDash val="dashDot"/>
            <a:extLst>
              <a:ext uri="{C807C97D-BFC1-408E-A445-0C87EB9F89A2}">
                <ask:lineSketchStyleProps xmlns:ask="http://schemas.microsoft.com/office/drawing/2018/sketchyshapes" sd="1219033472">
                  <a:custGeom>
                    <a:avLst/>
                    <a:gdLst>
                      <a:gd name="connsiteX0" fmla="*/ 0 w 5161143"/>
                      <a:gd name="connsiteY0" fmla="*/ 0 h 585353"/>
                      <a:gd name="connsiteX1" fmla="*/ 5161143 w 5161143"/>
                      <a:gd name="connsiteY1" fmla="*/ 0 h 585353"/>
                      <a:gd name="connsiteX2" fmla="*/ 5161143 w 5161143"/>
                      <a:gd name="connsiteY2" fmla="*/ 585353 h 585353"/>
                      <a:gd name="connsiteX3" fmla="*/ 0 w 5161143"/>
                      <a:gd name="connsiteY3" fmla="*/ 585353 h 585353"/>
                      <a:gd name="connsiteX4" fmla="*/ 0 w 5161143"/>
                      <a:gd name="connsiteY4" fmla="*/ 0 h 585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143" h="585353" fill="none" extrusionOk="0">
                        <a:moveTo>
                          <a:pt x="0" y="0"/>
                        </a:moveTo>
                        <a:cubicBezTo>
                          <a:pt x="2033237" y="-49533"/>
                          <a:pt x="4094165" y="-14809"/>
                          <a:pt x="5161143" y="0"/>
                        </a:cubicBezTo>
                        <a:cubicBezTo>
                          <a:pt x="5169738" y="154804"/>
                          <a:pt x="5152626" y="373127"/>
                          <a:pt x="5161143" y="585353"/>
                        </a:cubicBezTo>
                        <a:cubicBezTo>
                          <a:pt x="2706110" y="537122"/>
                          <a:pt x="669136" y="669808"/>
                          <a:pt x="0" y="585353"/>
                        </a:cubicBezTo>
                        <a:cubicBezTo>
                          <a:pt x="-44586" y="452580"/>
                          <a:pt x="-871" y="116628"/>
                          <a:pt x="0" y="0"/>
                        </a:cubicBezTo>
                        <a:close/>
                      </a:path>
                      <a:path w="5161143" h="585353" stroke="0" extrusionOk="0">
                        <a:moveTo>
                          <a:pt x="0" y="0"/>
                        </a:moveTo>
                        <a:cubicBezTo>
                          <a:pt x="2406800" y="118645"/>
                          <a:pt x="3297687" y="116012"/>
                          <a:pt x="5161143" y="0"/>
                        </a:cubicBezTo>
                        <a:cubicBezTo>
                          <a:pt x="5200581" y="286526"/>
                          <a:pt x="5180573" y="432345"/>
                          <a:pt x="5161143" y="585353"/>
                        </a:cubicBezTo>
                        <a:cubicBezTo>
                          <a:pt x="4081935" y="719953"/>
                          <a:pt x="1589431" y="428157"/>
                          <a:pt x="0" y="585353"/>
                        </a:cubicBezTo>
                        <a:cubicBezTo>
                          <a:pt x="-4586" y="369645"/>
                          <a:pt x="36045" y="161881"/>
                          <a:pt x="0" y="0"/>
                        </a:cubicBezTo>
                        <a:close/>
                      </a:path>
                    </a:pathLst>
                  </a:custGeom>
                  <ask:type>
                    <ask:lineSketchNone/>
                  </ask:type>
                </ask:lineSketchStyleProps>
              </a:ext>
            </a:extLst>
          </a:ln>
        </p:spPr>
        <p:txBody>
          <a:bodyPr/>
          <a:lstStyle>
            <a:lvl1pPr marL="0" indent="0">
              <a:spcBef>
                <a:spcPts val="0"/>
              </a:spcBef>
              <a:buNone/>
              <a:defRPr sz="1200">
                <a:solidFill>
                  <a:schemeClr val="tx2">
                    <a:lumMod val="40000"/>
                    <a:lumOff val="60000"/>
                  </a:schemeClr>
                </a:solidFill>
              </a:defRPr>
            </a:lvl1pPr>
          </a:lstStyle>
          <a:p>
            <a:pPr lvl="0"/>
            <a:br>
              <a:rPr lang="de-DE" dirty="0"/>
            </a:br>
            <a:r>
              <a:rPr lang="de-DE" dirty="0"/>
              <a:t>Info: Bilderboxen bitte eventuell kleiner ziehen, wenn Icon zu präsent dargestellt wird </a:t>
            </a:r>
          </a:p>
        </p:txBody>
      </p:sp>
    </p:spTree>
    <p:extLst>
      <p:ext uri="{BB962C8B-B14F-4D97-AF65-F5344CB8AC3E}">
        <p14:creationId xmlns:p14="http://schemas.microsoft.com/office/powerpoint/2010/main" val="9059908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9A0D9CB7-88A6-3E4A-8C2A-BB0127FE716D}"/>
              </a:ext>
            </a:extLst>
          </p:cNvPr>
          <p:cNvCxnSpPr/>
          <p:nvPr userDrawn="1"/>
        </p:nvCxnSpPr>
        <p:spPr>
          <a:xfrm>
            <a:off x="5981191" y="1512835"/>
            <a:ext cx="0" cy="4552882"/>
          </a:xfrm>
          <a:prstGeom prst="line">
            <a:avLst/>
          </a:prstGeom>
          <a:ln w="19050">
            <a:solidFill>
              <a:srgbClr val="BDC6CB"/>
            </a:solidFill>
          </a:ln>
        </p:spPr>
        <p:style>
          <a:lnRef idx="1">
            <a:schemeClr val="accent2"/>
          </a:lnRef>
          <a:fillRef idx="0">
            <a:schemeClr val="accent2"/>
          </a:fillRef>
          <a:effectRef idx="0">
            <a:schemeClr val="accent2"/>
          </a:effectRef>
          <a:fontRef idx="minor">
            <a:schemeClr val="tx1"/>
          </a:fontRef>
        </p:style>
      </p:cxnSp>
      <p:sp>
        <p:nvSpPr>
          <p:cNvPr id="8" name="Textplatzhalter 2">
            <a:extLst>
              <a:ext uri="{FF2B5EF4-FFF2-40B4-BE49-F238E27FC236}">
                <a16:creationId xmlns:a16="http://schemas.microsoft.com/office/drawing/2014/main" id="{8D4262CB-4620-FFF1-4105-C643B1721EAA}"/>
              </a:ext>
            </a:extLst>
          </p:cNvPr>
          <p:cNvSpPr>
            <a:spLocks noGrp="1"/>
          </p:cNvSpPr>
          <p:nvPr>
            <p:ph idx="1" hasCustomPrompt="1"/>
          </p:nvPr>
        </p:nvSpPr>
        <p:spPr>
          <a:xfrm>
            <a:off x="845235" y="1508941"/>
            <a:ext cx="4804486" cy="4531673"/>
          </a:xfrm>
          <a:prstGeom prst="rect">
            <a:avLst/>
          </a:prstGeom>
        </p:spPr>
        <p:txBody>
          <a:bodyPr vert="horz" lIns="91440" tIns="45720" rIns="91440" bIns="45720" rtlCol="0">
            <a:noAutofit/>
          </a:bodyPr>
          <a:lstStyle>
            <a:lvl3pPr marL="914400" indent="0">
              <a:buNone/>
              <a:defRPr/>
            </a:lvl3pPr>
          </a:lstStyle>
          <a:p>
            <a:pPr lvl="0"/>
            <a:r>
              <a:rPr lang="de-DE" dirty="0"/>
              <a:t>Aufzählung 1ste Ebene</a:t>
            </a:r>
          </a:p>
          <a:p>
            <a:pPr lvl="1"/>
            <a:r>
              <a:rPr lang="de-DE" dirty="0"/>
              <a:t>Aufzählung 2te Ebene</a:t>
            </a:r>
          </a:p>
          <a:p>
            <a:pPr lvl="2"/>
            <a:br>
              <a:rPr lang="de-DE" dirty="0"/>
            </a:br>
            <a:br>
              <a:rPr lang="de-DE" dirty="0"/>
            </a:br>
            <a:br>
              <a:rPr lang="de-DE" dirty="0"/>
            </a:br>
            <a:endParaRPr lang="de-DE" dirty="0"/>
          </a:p>
        </p:txBody>
      </p:sp>
      <p:sp>
        <p:nvSpPr>
          <p:cNvPr id="9" name="Textplatzhalter 2">
            <a:extLst>
              <a:ext uri="{FF2B5EF4-FFF2-40B4-BE49-F238E27FC236}">
                <a16:creationId xmlns:a16="http://schemas.microsoft.com/office/drawing/2014/main" id="{007B6E11-0CEB-459E-BB0D-FEF9483A24D2}"/>
              </a:ext>
            </a:extLst>
          </p:cNvPr>
          <p:cNvSpPr>
            <a:spLocks noGrp="1"/>
          </p:cNvSpPr>
          <p:nvPr>
            <p:ph idx="10" hasCustomPrompt="1"/>
          </p:nvPr>
        </p:nvSpPr>
        <p:spPr>
          <a:xfrm>
            <a:off x="6343004" y="1508941"/>
            <a:ext cx="5010796" cy="4531673"/>
          </a:xfrm>
          <a:prstGeom prst="rect">
            <a:avLst/>
          </a:prstGeom>
        </p:spPr>
        <p:txBody>
          <a:bodyPr vert="horz" lIns="91440" tIns="45720" rIns="91440" bIns="45720" rtlCol="0">
            <a:noAutofit/>
          </a:bodyPr>
          <a:lstStyle>
            <a:lvl3pPr marL="914400" indent="0">
              <a:buNone/>
              <a:defRPr/>
            </a:lvl3pPr>
          </a:lstStyle>
          <a:p>
            <a:pPr lvl="0"/>
            <a:r>
              <a:rPr lang="de-DE" dirty="0"/>
              <a:t>Aufzählung 1ste Ebene</a:t>
            </a:r>
          </a:p>
          <a:p>
            <a:pPr lvl="1"/>
            <a:r>
              <a:rPr lang="de-DE" dirty="0"/>
              <a:t>Aufzählung 2te Ebene</a:t>
            </a:r>
          </a:p>
        </p:txBody>
      </p:sp>
      <p:sp>
        <p:nvSpPr>
          <p:cNvPr id="4" name="Titelplatzhalter 1">
            <a:extLst>
              <a:ext uri="{FF2B5EF4-FFF2-40B4-BE49-F238E27FC236}">
                <a16:creationId xmlns:a16="http://schemas.microsoft.com/office/drawing/2014/main" id="{A6D2F2A7-61D8-6975-51A3-E1D7B32653D5}"/>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
        <p:nvSpPr>
          <p:cNvPr id="12" name="Textplatzhalter 11">
            <a:extLst>
              <a:ext uri="{FF2B5EF4-FFF2-40B4-BE49-F238E27FC236}">
                <a16:creationId xmlns:a16="http://schemas.microsoft.com/office/drawing/2014/main" id="{95997501-6466-B952-B85A-096CCD443684}"/>
              </a:ext>
            </a:extLst>
          </p:cNvPr>
          <p:cNvSpPr>
            <a:spLocks noGrp="1"/>
          </p:cNvSpPr>
          <p:nvPr>
            <p:ph type="body" sz="quarter" idx="11" hasCustomPrompt="1"/>
          </p:nvPr>
        </p:nvSpPr>
        <p:spPr>
          <a:xfrm>
            <a:off x="421342" y="436318"/>
            <a:ext cx="3595034" cy="329710"/>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Tree>
    <p:extLst>
      <p:ext uri="{BB962C8B-B14F-4D97-AF65-F5344CB8AC3E}">
        <p14:creationId xmlns:p14="http://schemas.microsoft.com/office/powerpoint/2010/main" val="23344774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8C2D851-33D3-5B40-8EA0-93D496760B42}"/>
              </a:ext>
            </a:extLst>
          </p:cNvPr>
          <p:cNvSpPr>
            <a:spLocks noGrp="1"/>
          </p:cNvSpPr>
          <p:nvPr>
            <p:ph type="body" idx="1" hasCustomPrompt="1"/>
          </p:nvPr>
        </p:nvSpPr>
        <p:spPr>
          <a:xfrm>
            <a:off x="786001" y="1574543"/>
            <a:ext cx="4986248" cy="378434"/>
          </a:xfrm>
        </p:spPr>
        <p:txBody>
          <a:bodyPr anchor="b">
            <a:noAutofit/>
          </a:bodyPr>
          <a:lstStyle>
            <a:lvl1pPr marL="0" indent="0">
              <a:buNone/>
              <a:defRPr sz="2000" b="0"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A</a:t>
            </a:r>
          </a:p>
        </p:txBody>
      </p:sp>
      <p:sp>
        <p:nvSpPr>
          <p:cNvPr id="5" name="Textplatzhalter 4">
            <a:extLst>
              <a:ext uri="{FF2B5EF4-FFF2-40B4-BE49-F238E27FC236}">
                <a16:creationId xmlns:a16="http://schemas.microsoft.com/office/drawing/2014/main" id="{4C2EAEE9-52D9-9B4B-AA27-58458268693E}"/>
              </a:ext>
            </a:extLst>
          </p:cNvPr>
          <p:cNvSpPr>
            <a:spLocks noGrp="1"/>
          </p:cNvSpPr>
          <p:nvPr>
            <p:ph type="body" sz="quarter" idx="3" hasCustomPrompt="1"/>
          </p:nvPr>
        </p:nvSpPr>
        <p:spPr>
          <a:xfrm>
            <a:off x="6118412" y="1574543"/>
            <a:ext cx="5010804" cy="378434"/>
          </a:xfrm>
        </p:spPr>
        <p:txBody>
          <a:bodyPr anchor="b">
            <a:noAutofit/>
          </a:bodyPr>
          <a:lstStyle>
            <a:lvl1pPr marL="0" indent="0">
              <a:buNone/>
              <a:defRPr sz="2000" b="1" i="0">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B</a:t>
            </a:r>
          </a:p>
        </p:txBody>
      </p:sp>
      <p:cxnSp>
        <p:nvCxnSpPr>
          <p:cNvPr id="10" name="Gerade Verbindung 9">
            <a:extLst>
              <a:ext uri="{FF2B5EF4-FFF2-40B4-BE49-F238E27FC236}">
                <a16:creationId xmlns:a16="http://schemas.microsoft.com/office/drawing/2014/main" id="{1CCB99B1-CFAE-A047-A1B5-B837363DA50E}"/>
              </a:ext>
            </a:extLst>
          </p:cNvPr>
          <p:cNvCxnSpPr/>
          <p:nvPr userDrawn="1"/>
        </p:nvCxnSpPr>
        <p:spPr>
          <a:xfrm>
            <a:off x="5940850" y="886864"/>
            <a:ext cx="0" cy="5508987"/>
          </a:xfrm>
          <a:prstGeom prst="line">
            <a:avLst/>
          </a:prstGeom>
          <a:ln w="19050">
            <a:solidFill>
              <a:srgbClr val="BDC6CB"/>
            </a:solidFill>
          </a:ln>
        </p:spPr>
        <p:style>
          <a:lnRef idx="1">
            <a:schemeClr val="accent2"/>
          </a:lnRef>
          <a:fillRef idx="0">
            <a:schemeClr val="accent2"/>
          </a:fillRef>
          <a:effectRef idx="0">
            <a:schemeClr val="accent2"/>
          </a:effectRef>
          <a:fontRef idx="minor">
            <a:schemeClr val="tx1"/>
          </a:fontRef>
        </p:style>
      </p:cxnSp>
      <p:sp>
        <p:nvSpPr>
          <p:cNvPr id="9" name="Textplatzhalter 2">
            <a:extLst>
              <a:ext uri="{FF2B5EF4-FFF2-40B4-BE49-F238E27FC236}">
                <a16:creationId xmlns:a16="http://schemas.microsoft.com/office/drawing/2014/main" id="{F591924B-142E-E912-7F18-AD7A6AA2321D}"/>
              </a:ext>
            </a:extLst>
          </p:cNvPr>
          <p:cNvSpPr>
            <a:spLocks noGrp="1"/>
          </p:cNvSpPr>
          <p:nvPr>
            <p:ph idx="10"/>
          </p:nvPr>
        </p:nvSpPr>
        <p:spPr>
          <a:xfrm>
            <a:off x="1043256" y="2172736"/>
            <a:ext cx="4727399" cy="3852637"/>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2">
            <a:extLst>
              <a:ext uri="{FF2B5EF4-FFF2-40B4-BE49-F238E27FC236}">
                <a16:creationId xmlns:a16="http://schemas.microsoft.com/office/drawing/2014/main" id="{8348469E-240E-9219-3015-94D054F00070}"/>
              </a:ext>
            </a:extLst>
          </p:cNvPr>
          <p:cNvSpPr>
            <a:spLocks noGrp="1"/>
          </p:cNvSpPr>
          <p:nvPr>
            <p:ph idx="11"/>
          </p:nvPr>
        </p:nvSpPr>
        <p:spPr>
          <a:xfrm>
            <a:off x="6347011" y="2172737"/>
            <a:ext cx="4801731" cy="3852636"/>
          </a:xfrm>
          <a:prstGeom prst="rect">
            <a:avLst/>
          </a:prstGeom>
        </p:spPr>
        <p:txBody>
          <a:bodyPr vert="horz" lIns="91440" tIns="45720" rIns="91440" bIns="45720" rtlCol="0">
            <a:noAutofit/>
          </a:bodyPr>
          <a:lstStyle>
            <a:lvl1pPr marL="342900" indent="-342900">
              <a:buSzPct val="120000"/>
              <a:buFontTx/>
              <a:buBlip>
                <a:blip r:embed="rId2">
                  <a:extLst>
                    <a:ext uri="{96DAC541-7B7A-43D3-8B79-37D633B846F1}">
                      <asvg:svgBlip xmlns:asvg="http://schemas.microsoft.com/office/drawing/2016/SVG/main" r:embed="rId3"/>
                    </a:ext>
                  </a:extLst>
                </a:blip>
              </a:buBlip>
              <a:defRPr/>
            </a:lvl1pPr>
          </a:lstStyle>
          <a:p>
            <a:pPr lvl="0"/>
            <a:r>
              <a:rPr lang="de-DE"/>
              <a:t>Mastertextformat bearbeiten</a:t>
            </a:r>
          </a:p>
          <a:p>
            <a:pPr lvl="1"/>
            <a:r>
              <a:rPr lang="de-DE"/>
              <a:t>Zweite Ebene</a:t>
            </a:r>
          </a:p>
          <a:p>
            <a:pPr lvl="2"/>
            <a:r>
              <a:rPr lang="de-DE"/>
              <a:t>Dritte Ebene</a:t>
            </a:r>
          </a:p>
        </p:txBody>
      </p:sp>
      <p:sp>
        <p:nvSpPr>
          <p:cNvPr id="6" name="Textplatzhalter 11">
            <a:extLst>
              <a:ext uri="{FF2B5EF4-FFF2-40B4-BE49-F238E27FC236}">
                <a16:creationId xmlns:a16="http://schemas.microsoft.com/office/drawing/2014/main" id="{5FF06C90-1BC4-5DDD-E26E-855943F2755E}"/>
              </a:ext>
            </a:extLst>
          </p:cNvPr>
          <p:cNvSpPr>
            <a:spLocks noGrp="1"/>
          </p:cNvSpPr>
          <p:nvPr>
            <p:ph type="body" sz="quarter" idx="12" hasCustomPrompt="1"/>
          </p:nvPr>
        </p:nvSpPr>
        <p:spPr>
          <a:xfrm>
            <a:off x="421342" y="436317"/>
            <a:ext cx="3595034" cy="330947"/>
          </a:xfrm>
        </p:spPr>
        <p:txBody>
          <a:bodyPr>
            <a:noAutofit/>
          </a:bodyPr>
          <a:lstStyle>
            <a:lvl1pPr marL="0" indent="0" algn="l">
              <a:buNone/>
              <a:defRPr lang="de-DE" sz="1600" b="1" i="0" cap="all" baseline="0" dirty="0" smtClean="0">
                <a:solidFill>
                  <a:srgbClr val="EB5032"/>
                </a:solidFill>
                <a:latin typeface="Titillium Web SemiBold" pitchFamily="2" charset="77"/>
              </a:defRPr>
            </a:lvl1pPr>
          </a:lstStyle>
          <a:p>
            <a:pPr lvl="0"/>
            <a:r>
              <a:rPr lang="de-DE" dirty="0"/>
              <a:t>MASTER TITEL</a:t>
            </a:r>
          </a:p>
        </p:txBody>
      </p:sp>
      <p:sp>
        <p:nvSpPr>
          <p:cNvPr id="8" name="Titelplatzhalter 1">
            <a:extLst>
              <a:ext uri="{FF2B5EF4-FFF2-40B4-BE49-F238E27FC236}">
                <a16:creationId xmlns:a16="http://schemas.microsoft.com/office/drawing/2014/main" id="{B1EE4BB5-F8FC-B13C-262A-BEAD740A9A4F}"/>
              </a:ext>
            </a:extLst>
          </p:cNvPr>
          <p:cNvSpPr>
            <a:spLocks noGrp="1"/>
          </p:cNvSpPr>
          <p:nvPr>
            <p:ph type="title" hasCustomPrompt="1"/>
          </p:nvPr>
        </p:nvSpPr>
        <p:spPr>
          <a:xfrm>
            <a:off x="421342" y="724463"/>
            <a:ext cx="5257800" cy="484549"/>
          </a:xfrm>
          <a:prstGeom prst="rect">
            <a:avLst/>
          </a:prstGeom>
        </p:spPr>
        <p:txBody>
          <a:bodyPr vert="horz" lIns="91440" tIns="45720" rIns="91440" bIns="45720" rtlCol="0" anchor="t">
            <a:noAutofit/>
          </a:bodyPr>
          <a:lstStyle>
            <a:lvl1pPr>
              <a:defRPr sz="2400"/>
            </a:lvl1pPr>
          </a:lstStyle>
          <a:p>
            <a:r>
              <a:rPr lang="de-DE"/>
              <a:t>Master Titel</a:t>
            </a:r>
          </a:p>
        </p:txBody>
      </p:sp>
    </p:spTree>
    <p:extLst>
      <p:ext uri="{BB962C8B-B14F-4D97-AF65-F5344CB8AC3E}">
        <p14:creationId xmlns:p14="http://schemas.microsoft.com/office/powerpoint/2010/main" val="326540533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B2E80C5-621E-CB44-902E-98BF4FA892F8}"/>
              </a:ext>
            </a:extLst>
          </p:cNvPr>
          <p:cNvSpPr>
            <a:spLocks noGrp="1"/>
          </p:cNvSpPr>
          <p:nvPr>
            <p:ph type="body" idx="1"/>
          </p:nvPr>
        </p:nvSpPr>
        <p:spPr>
          <a:xfrm>
            <a:off x="434789" y="1742433"/>
            <a:ext cx="10515600" cy="2574194"/>
          </a:xfrm>
          <a:prstGeom prst="rect">
            <a:avLst/>
          </a:prstGeom>
        </p:spPr>
        <p:txBody>
          <a:bodyPr vert="horz" lIns="91440" tIns="45720" rIns="91440" bIns="45720" rtlCol="0">
            <a:noAutofit/>
          </a:bodyPr>
          <a:lstStyle/>
          <a:p>
            <a:pPr lvl="0"/>
            <a:r>
              <a:rPr lang="de-DE" dirty="0"/>
              <a:t>Mastertext</a:t>
            </a:r>
          </a:p>
          <a:p>
            <a:pPr lvl="1"/>
            <a:r>
              <a:rPr lang="de-DE" dirty="0"/>
              <a:t>Zweite Ebene</a:t>
            </a:r>
          </a:p>
          <a:p>
            <a:pPr lvl="2"/>
            <a:r>
              <a:rPr lang="de-DE" dirty="0"/>
              <a:t>Dritte Ebene</a:t>
            </a:r>
          </a:p>
          <a:p>
            <a:pPr lvl="3"/>
            <a:r>
              <a:rPr lang="de-DE" dirty="0"/>
              <a:t>Vierte Ebene</a:t>
            </a:r>
          </a:p>
        </p:txBody>
      </p:sp>
      <p:grpSp>
        <p:nvGrpSpPr>
          <p:cNvPr id="4" name="Gruppieren 3">
            <a:extLst>
              <a:ext uri="{FF2B5EF4-FFF2-40B4-BE49-F238E27FC236}">
                <a16:creationId xmlns:a16="http://schemas.microsoft.com/office/drawing/2014/main" id="{12E6C368-7E11-2646-9BB8-2472328921E0}"/>
              </a:ext>
            </a:extLst>
          </p:cNvPr>
          <p:cNvGrpSpPr/>
          <p:nvPr userDrawn="1"/>
        </p:nvGrpSpPr>
        <p:grpSpPr>
          <a:xfrm>
            <a:off x="11479935" y="6030925"/>
            <a:ext cx="1236737" cy="1053687"/>
            <a:chOff x="-670949" y="5734721"/>
            <a:chExt cx="1556683" cy="1326277"/>
          </a:xfrm>
        </p:grpSpPr>
        <p:pic>
          <p:nvPicPr>
            <p:cNvPr id="9" name="Grafik 8" descr="Ein Bild, das Pfeil enthält.&#10;&#10;Automatisch generierte Beschreibung">
              <a:extLst>
                <a:ext uri="{FF2B5EF4-FFF2-40B4-BE49-F238E27FC236}">
                  <a16:creationId xmlns:a16="http://schemas.microsoft.com/office/drawing/2014/main" id="{9CE52797-EE10-F94E-A7D5-7FECB0850F5B}"/>
                </a:ext>
              </a:extLst>
            </p:cNvPr>
            <p:cNvPicPr>
              <a:picLocks noChangeAspect="1"/>
            </p:cNvPicPr>
            <p:nvPr/>
          </p:nvPicPr>
          <p:blipFill>
            <a:blip r:embed="rId32"/>
            <a:stretch>
              <a:fillRect/>
            </a:stretch>
          </p:blipFill>
          <p:spPr>
            <a:xfrm>
              <a:off x="-440543" y="5734721"/>
              <a:ext cx="1326277" cy="1326277"/>
            </a:xfrm>
            <a:prstGeom prst="rect">
              <a:avLst/>
            </a:prstGeom>
          </p:spPr>
        </p:pic>
        <p:sp>
          <p:nvSpPr>
            <p:cNvPr id="10" name="Rechteck 9">
              <a:extLst>
                <a:ext uri="{FF2B5EF4-FFF2-40B4-BE49-F238E27FC236}">
                  <a16:creationId xmlns:a16="http://schemas.microsoft.com/office/drawing/2014/main" id="{B98B6875-4F7C-274E-B72C-03BCA0DC2870}"/>
                </a:ext>
              </a:extLst>
            </p:cNvPr>
            <p:cNvSpPr/>
            <p:nvPr/>
          </p:nvSpPr>
          <p:spPr>
            <a:xfrm>
              <a:off x="-670949" y="6268670"/>
              <a:ext cx="538501" cy="258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 name="Grafik 5">
            <a:extLst>
              <a:ext uri="{FF2B5EF4-FFF2-40B4-BE49-F238E27FC236}">
                <a16:creationId xmlns:a16="http://schemas.microsoft.com/office/drawing/2014/main" id="{67D9A0B2-F12D-90FD-CF02-E6D77BDE59C6}"/>
              </a:ext>
            </a:extLst>
          </p:cNvPr>
          <p:cNvPicPr>
            <a:picLocks noChangeAspect="1"/>
          </p:cNvPicPr>
          <p:nvPr userDrawn="1"/>
        </p:nvPicPr>
        <p:blipFill>
          <a:blip r:embed="rId33"/>
          <a:stretch>
            <a:fillRect/>
          </a:stretch>
        </p:blipFill>
        <p:spPr>
          <a:xfrm>
            <a:off x="11370953" y="6499742"/>
            <a:ext cx="616517" cy="116051"/>
          </a:xfrm>
          <a:prstGeom prst="rect">
            <a:avLst/>
          </a:prstGeom>
        </p:spPr>
      </p:pic>
      <p:sp>
        <p:nvSpPr>
          <p:cNvPr id="16" name="Titelplatzhalter 15">
            <a:extLst>
              <a:ext uri="{FF2B5EF4-FFF2-40B4-BE49-F238E27FC236}">
                <a16:creationId xmlns:a16="http://schemas.microsoft.com/office/drawing/2014/main" id="{4375C102-C469-6267-912A-84ADC149FC86}"/>
              </a:ext>
            </a:extLst>
          </p:cNvPr>
          <p:cNvSpPr>
            <a:spLocks noGrp="1"/>
          </p:cNvSpPr>
          <p:nvPr>
            <p:ph type="title"/>
          </p:nvPr>
        </p:nvSpPr>
        <p:spPr>
          <a:xfrm>
            <a:off x="421342" y="740387"/>
            <a:ext cx="10515600" cy="520794"/>
          </a:xfrm>
          <a:prstGeom prst="rect">
            <a:avLst/>
          </a:prstGeom>
        </p:spPr>
        <p:txBody>
          <a:bodyPr vert="horz" lIns="91440" tIns="45720" rIns="91440" bIns="45720" rtlCol="0" anchor="ctr">
            <a:noAutofit/>
          </a:bodyPr>
          <a:lstStyle/>
          <a:p>
            <a:r>
              <a:rPr lang="de-DE"/>
              <a:t>Mastertitelformat bearbeiten</a:t>
            </a:r>
          </a:p>
        </p:txBody>
      </p:sp>
      <p:sp>
        <p:nvSpPr>
          <p:cNvPr id="18" name="Fußzeilenplatzhalter 17">
            <a:extLst>
              <a:ext uri="{FF2B5EF4-FFF2-40B4-BE49-F238E27FC236}">
                <a16:creationId xmlns:a16="http://schemas.microsoft.com/office/drawing/2014/main" id="{CAB8CBDE-3204-2B6D-B720-7A2D051A8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B8B8B8"/>
                </a:solidFill>
                <a:latin typeface="Titillium" pitchFamily="2" charset="77"/>
              </a:defRPr>
            </a:lvl1pPr>
          </a:lstStyle>
          <a:p>
            <a:r>
              <a:rPr lang="de-DE"/>
              <a:t>Text</a:t>
            </a:r>
          </a:p>
        </p:txBody>
      </p:sp>
    </p:spTree>
    <p:extLst>
      <p:ext uri="{BB962C8B-B14F-4D97-AF65-F5344CB8AC3E}">
        <p14:creationId xmlns:p14="http://schemas.microsoft.com/office/powerpoint/2010/main" val="82908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5" r:id="rId3"/>
    <p:sldLayoutId id="2147483692" r:id="rId4"/>
    <p:sldLayoutId id="2147483694" r:id="rId5"/>
    <p:sldLayoutId id="2147483691" r:id="rId6"/>
    <p:sldLayoutId id="2147483701" r:id="rId7"/>
    <p:sldLayoutId id="2147483676" r:id="rId8"/>
    <p:sldLayoutId id="2147483677" r:id="rId9"/>
    <p:sldLayoutId id="2147483678" r:id="rId10"/>
    <p:sldLayoutId id="2147483693" r:id="rId11"/>
    <p:sldLayoutId id="2147483697" r:id="rId12"/>
    <p:sldLayoutId id="2147483681" r:id="rId13"/>
    <p:sldLayoutId id="2147483700" r:id="rId14"/>
    <p:sldLayoutId id="2147483698" r:id="rId15"/>
    <p:sldLayoutId id="2147483699" r:id="rId16"/>
    <p:sldLayoutId id="2147483689" r:id="rId17"/>
    <p:sldLayoutId id="2147483690" r:id="rId18"/>
    <p:sldLayoutId id="2147483684" r:id="rId19"/>
    <p:sldLayoutId id="2147483685" r:id="rId20"/>
    <p:sldLayoutId id="2147483688" r:id="rId21"/>
    <p:sldLayoutId id="2147483696" r:id="rId22"/>
    <p:sldLayoutId id="2147483711" r:id="rId23"/>
    <p:sldLayoutId id="2147483712" r:id="rId24"/>
    <p:sldLayoutId id="2147483714" r:id="rId25"/>
    <p:sldLayoutId id="2147483715" r:id="rId26"/>
    <p:sldLayoutId id="2147483717" r:id="rId27"/>
    <p:sldLayoutId id="2147483718" r:id="rId28"/>
    <p:sldLayoutId id="2147483719" r:id="rId29"/>
    <p:sldLayoutId id="2147483720" r:id="rId30"/>
  </p:sldLayoutIdLst>
  <p:transition>
    <p:fade/>
  </p:transition>
  <p:txStyles>
    <p:titleStyle>
      <a:lvl1pPr algn="l" defTabSz="914400" rtl="0" eaLnBrk="1" latinLnBrk="0" hangingPunct="1">
        <a:lnSpc>
          <a:spcPct val="90000"/>
        </a:lnSpc>
        <a:spcBef>
          <a:spcPct val="0"/>
        </a:spcBef>
        <a:buNone/>
        <a:defRPr sz="2400" b="1" i="0" kern="1200" cap="none" baseline="0">
          <a:solidFill>
            <a:srgbClr val="3C3C3C"/>
          </a:solidFill>
          <a:latin typeface="Titillium Web SemiBold" pitchFamily="2" charset="77"/>
          <a:ea typeface="+mj-ea"/>
          <a:cs typeface="+mj-cs"/>
        </a:defRPr>
      </a:lvl1pPr>
    </p:titleStyle>
    <p:bodyStyle>
      <a:lvl1pPr marL="187325" indent="-187325" algn="l" defTabSz="914400" rtl="0" eaLnBrk="1" latinLnBrk="0" hangingPunct="1">
        <a:lnSpc>
          <a:spcPct val="90000"/>
        </a:lnSpc>
        <a:spcBef>
          <a:spcPts val="10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1pPr>
      <a:lvl2pPr marL="673100" indent="-215900"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2pPr>
      <a:lvl3pPr marL="1112838" indent="-198438"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600" kern="1200">
          <a:solidFill>
            <a:srgbClr val="3C3C3C"/>
          </a:solidFill>
          <a:latin typeface="Titillium Web" pitchFamily="2" charset="77"/>
          <a:ea typeface="+mn-ea"/>
          <a:cs typeface="+mn-cs"/>
        </a:defRPr>
      </a:lvl3pPr>
      <a:lvl4pPr marL="1566863" indent="-195263"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400" kern="1200">
          <a:solidFill>
            <a:srgbClr val="3C3C3C"/>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svg"/><Relationship Id="rId11" Type="http://schemas.openxmlformats.org/officeDocument/2006/relationships/image" Target="../media/image32.png"/><Relationship Id="rId5" Type="http://schemas.openxmlformats.org/officeDocument/2006/relationships/image" Target="../media/image36.png"/><Relationship Id="rId15" Type="http://schemas.openxmlformats.org/officeDocument/2006/relationships/image" Target="../media/image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nergiegemeinschaften.gv.at/" TargetMode="Externa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BC_4BD14490.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microsoft.com/office/2018/10/relationships/comments" Target="../comments/modernComment_155D_1B18876B.xml"/><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hyperlink" Target="https://www.youtube.com/watch?v=_qWrtAoZoTg" TargetMode="External"/><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www.youtube.com/watch?v=_qWrtAoZoTg&#8203;" TargetMode="Externa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customXml" Target="../ink/ink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customXml" Target="../ink/ink4.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60.png"/><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customXml" Target="../ink/ink6.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4.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hyperlink" Target="https://www.facebook.com/profile.php?id=61550283772765" TargetMode="External"/><Relationship Id="rId5" Type="http://schemas.openxmlformats.org/officeDocument/2006/relationships/image" Target="../media/image63.pn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5.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1.xml"/><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em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366B29-57E5-A1E0-1431-2D878F92A274}"/>
              </a:ext>
            </a:extLst>
          </p:cNvPr>
          <p:cNvSpPr>
            <a:spLocks noGrp="1"/>
          </p:cNvSpPr>
          <p:nvPr>
            <p:ph type="body" sz="quarter" idx="12"/>
          </p:nvPr>
        </p:nvSpPr>
        <p:spPr>
          <a:xfrm>
            <a:off x="516077" y="3679521"/>
            <a:ext cx="4852343" cy="2288064"/>
          </a:xfrm>
        </p:spPr>
        <p:txBody>
          <a:bodyPr/>
          <a:lstStyle/>
          <a:p>
            <a:pPr>
              <a:lnSpc>
                <a:spcPct val="150000"/>
              </a:lnSpc>
            </a:pPr>
            <a:r>
              <a:rPr lang="de-DE" sz="1800" b="1" dirty="0">
                <a:latin typeface="Titillium Web" pitchFamily="2" charset="77"/>
              </a:rPr>
              <a:t>Informationen im Nachgang erhalten? </a:t>
            </a:r>
          </a:p>
          <a:p>
            <a:pPr>
              <a:lnSpc>
                <a:spcPct val="150000"/>
              </a:lnSpc>
            </a:pPr>
            <a:r>
              <a:rPr lang="de-DE" sz="1800" b="1" dirty="0">
                <a:latin typeface="Titillium Web" pitchFamily="2" charset="77"/>
              </a:rPr>
              <a:t>Bitte hier anmelden! </a:t>
            </a:r>
          </a:p>
        </p:txBody>
      </p:sp>
      <p:pic>
        <p:nvPicPr>
          <p:cNvPr id="12" name="Grafik 11" descr="Ein Bild, das Screenshot, Design enthält.&#10;&#10;Automatisch generierte Beschreibung">
            <a:extLst>
              <a:ext uri="{FF2B5EF4-FFF2-40B4-BE49-F238E27FC236}">
                <a16:creationId xmlns:a16="http://schemas.microsoft.com/office/drawing/2014/main" id="{422BAE44-A674-418C-7FC9-7D9DB57B6665}"/>
              </a:ext>
            </a:extLst>
          </p:cNvPr>
          <p:cNvPicPr>
            <a:picLocks noChangeAspect="1"/>
          </p:cNvPicPr>
          <p:nvPr/>
        </p:nvPicPr>
        <p:blipFill>
          <a:blip r:embed="rId2"/>
          <a:stretch>
            <a:fillRect/>
          </a:stretch>
        </p:blipFill>
        <p:spPr>
          <a:xfrm>
            <a:off x="5368424" y="305624"/>
            <a:ext cx="6598132" cy="6246752"/>
          </a:xfrm>
          <a:prstGeom prst="rect">
            <a:avLst/>
          </a:prstGeom>
        </p:spPr>
      </p:pic>
      <p:pic>
        <p:nvPicPr>
          <p:cNvPr id="4" name="Grafik 3" descr="Ein Bild, das Text, Visitenkarte, Schrift, Logo enthält.&#10;&#10;Automatisch generierte Beschreibung">
            <a:extLst>
              <a:ext uri="{FF2B5EF4-FFF2-40B4-BE49-F238E27FC236}">
                <a16:creationId xmlns:a16="http://schemas.microsoft.com/office/drawing/2014/main" id="{8417577D-391E-F04C-59B1-565393CA8520}"/>
              </a:ext>
            </a:extLst>
          </p:cNvPr>
          <p:cNvPicPr>
            <a:picLocks noChangeAspect="1"/>
          </p:cNvPicPr>
          <p:nvPr/>
        </p:nvPicPr>
        <p:blipFill>
          <a:blip r:embed="rId3"/>
          <a:stretch>
            <a:fillRect/>
          </a:stretch>
        </p:blipFill>
        <p:spPr>
          <a:xfrm>
            <a:off x="871807" y="835081"/>
            <a:ext cx="4140885" cy="2844440"/>
          </a:xfrm>
          <a:prstGeom prst="rect">
            <a:avLst/>
          </a:prstGeom>
        </p:spPr>
      </p:pic>
    </p:spTree>
    <p:extLst>
      <p:ext uri="{BB962C8B-B14F-4D97-AF65-F5344CB8AC3E}">
        <p14:creationId xmlns:p14="http://schemas.microsoft.com/office/powerpoint/2010/main" val="150191735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rafik 75">
            <a:extLst>
              <a:ext uri="{FF2B5EF4-FFF2-40B4-BE49-F238E27FC236}">
                <a16:creationId xmlns:a16="http://schemas.microsoft.com/office/drawing/2014/main" id="{E8A25856-C0DC-3D56-9434-3C7248B5F7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5319" y="2504398"/>
            <a:ext cx="278094" cy="3192519"/>
          </a:xfrm>
          <a:prstGeom prst="rect">
            <a:avLst/>
          </a:prstGeom>
        </p:spPr>
      </p:pic>
      <p:pic>
        <p:nvPicPr>
          <p:cNvPr id="78" name="Grafik 77">
            <a:extLst>
              <a:ext uri="{FF2B5EF4-FFF2-40B4-BE49-F238E27FC236}">
                <a16:creationId xmlns:a16="http://schemas.microsoft.com/office/drawing/2014/main" id="{41938710-58C8-291D-A69B-0E9CE8983C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8814" y="2538688"/>
            <a:ext cx="1447358" cy="1497965"/>
          </a:xfrm>
          <a:prstGeom prst="rect">
            <a:avLst/>
          </a:prstGeom>
        </p:spPr>
      </p:pic>
      <p:pic>
        <p:nvPicPr>
          <p:cNvPr id="79" name="Grafik 78">
            <a:extLst>
              <a:ext uri="{FF2B5EF4-FFF2-40B4-BE49-F238E27FC236}">
                <a16:creationId xmlns:a16="http://schemas.microsoft.com/office/drawing/2014/main" id="{36278EDB-5D0B-5FB7-25BD-313AED8941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4402706" y="4164662"/>
            <a:ext cx="1447358" cy="1497965"/>
          </a:xfrm>
          <a:prstGeom prst="rect">
            <a:avLst/>
          </a:prstGeom>
        </p:spPr>
      </p:pic>
      <p:sp>
        <p:nvSpPr>
          <p:cNvPr id="13" name="Rechteck: abgerundete Ecken 28">
            <a:extLst>
              <a:ext uri="{FF2B5EF4-FFF2-40B4-BE49-F238E27FC236}">
                <a16:creationId xmlns:a16="http://schemas.microsoft.com/office/drawing/2014/main" id="{54476E93-B718-F90A-E72B-842DFAF80462}"/>
              </a:ext>
            </a:extLst>
          </p:cNvPr>
          <p:cNvSpPr/>
          <p:nvPr/>
        </p:nvSpPr>
        <p:spPr>
          <a:xfrm>
            <a:off x="6407651" y="2769906"/>
            <a:ext cx="2853785" cy="1206512"/>
          </a:xfrm>
          <a:prstGeom prst="roundRect">
            <a:avLst/>
          </a:prstGeom>
          <a:solidFill>
            <a:srgbClr val="F2F2F2"/>
          </a:solidFill>
          <a:ln w="1270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r>
              <a:rPr lang="de-AT" sz="1200" dirty="0">
                <a:solidFill>
                  <a:srgbClr val="3C3C3C"/>
                </a:solidFill>
                <a:latin typeface="Titillium Web" pitchFamily="2" charset="77"/>
              </a:rPr>
              <a:t>     20,0 ct Energiekosten</a:t>
            </a:r>
          </a:p>
          <a:p>
            <a:r>
              <a:rPr lang="de-AT" sz="1200" dirty="0">
                <a:solidFill>
                  <a:srgbClr val="3C3C3C"/>
                </a:solidFill>
                <a:latin typeface="Titillium Web" pitchFamily="2" charset="77"/>
              </a:rPr>
              <a:t>+     8,5 ct Netznutzungsentgelt</a:t>
            </a:r>
            <a:br>
              <a:rPr lang="de-AT" sz="1200" dirty="0">
                <a:solidFill>
                  <a:srgbClr val="3C3C3C"/>
                </a:solidFill>
                <a:latin typeface="Titillium Web" pitchFamily="2" charset="77"/>
              </a:rPr>
            </a:br>
            <a:r>
              <a:rPr lang="de-AT" sz="1200" dirty="0">
                <a:solidFill>
                  <a:srgbClr val="3C3C3C"/>
                </a:solidFill>
                <a:latin typeface="Titillium Web" pitchFamily="2" charset="77"/>
              </a:rPr>
              <a:t>+     1,5 ct Elektrizitätsabgabe (ab 2025)</a:t>
            </a:r>
          </a:p>
          <a:p>
            <a:r>
              <a:rPr lang="de-AT" sz="1200" dirty="0">
                <a:solidFill>
                  <a:srgbClr val="3C3C3C"/>
                </a:solidFill>
                <a:latin typeface="Titillium Web" pitchFamily="2" charset="77"/>
              </a:rPr>
              <a:t>+     6,0 ct Mehrwertsteuer</a:t>
            </a:r>
            <a:br>
              <a:rPr lang="de-AT" sz="1200" dirty="0">
                <a:solidFill>
                  <a:srgbClr val="3C3C3C"/>
                </a:solidFill>
                <a:latin typeface="Titillium Web" pitchFamily="2" charset="77"/>
              </a:rPr>
            </a:br>
            <a:r>
              <a:rPr lang="de-AT" sz="1200" b="1" dirty="0">
                <a:solidFill>
                  <a:srgbClr val="3C3C3C"/>
                </a:solidFill>
                <a:latin typeface="Titillium Web" pitchFamily="2" charset="77"/>
              </a:rPr>
              <a:t>=   36,0 ct Gesamtstromkosten</a:t>
            </a:r>
          </a:p>
        </p:txBody>
      </p:sp>
      <p:sp>
        <p:nvSpPr>
          <p:cNvPr id="14" name="Textfeld 13">
            <a:extLst>
              <a:ext uri="{FF2B5EF4-FFF2-40B4-BE49-F238E27FC236}">
                <a16:creationId xmlns:a16="http://schemas.microsoft.com/office/drawing/2014/main" id="{A38CFFB5-F6B1-D711-B870-24D1B2E85AF7}"/>
              </a:ext>
            </a:extLst>
          </p:cNvPr>
          <p:cNvSpPr txBox="1"/>
          <p:nvPr/>
        </p:nvSpPr>
        <p:spPr>
          <a:xfrm>
            <a:off x="6276876" y="1942719"/>
            <a:ext cx="1984248" cy="400110"/>
          </a:xfrm>
          <a:prstGeom prst="rect">
            <a:avLst/>
          </a:prstGeom>
          <a:noFill/>
        </p:spPr>
        <p:txBody>
          <a:bodyPr wrap="square" rtlCol="0">
            <a:spAutoFit/>
          </a:bodyPr>
          <a:lstStyle/>
          <a:p>
            <a:pPr algn="l"/>
            <a:r>
              <a:rPr lang="de-DE" sz="2000" b="1" dirty="0">
                <a:solidFill>
                  <a:srgbClr val="B2B2B2"/>
                </a:solidFill>
                <a:latin typeface="Titillium Web" pitchFamily="2" charset="77"/>
              </a:rPr>
              <a:t>Karli</a:t>
            </a:r>
            <a:endParaRPr lang="de-AT" sz="2000" b="1" dirty="0">
              <a:solidFill>
                <a:srgbClr val="B2B2B2"/>
              </a:solidFill>
              <a:latin typeface="Titillium Web" pitchFamily="2" charset="77"/>
            </a:endParaRPr>
          </a:p>
        </p:txBody>
      </p:sp>
      <p:sp>
        <p:nvSpPr>
          <p:cNvPr id="2" name="Titel 1">
            <a:extLst>
              <a:ext uri="{FF2B5EF4-FFF2-40B4-BE49-F238E27FC236}">
                <a16:creationId xmlns:a16="http://schemas.microsoft.com/office/drawing/2014/main" id="{9696E7F3-820E-B212-01CA-AFFA181B7AB3}"/>
              </a:ext>
            </a:extLst>
          </p:cNvPr>
          <p:cNvSpPr>
            <a:spLocks noGrp="1"/>
          </p:cNvSpPr>
          <p:nvPr>
            <p:ph type="title"/>
          </p:nvPr>
        </p:nvSpPr>
        <p:spPr/>
        <p:txBody>
          <a:bodyPr/>
          <a:lstStyle/>
          <a:p>
            <a:r>
              <a:rPr lang="de-DE" dirty="0"/>
              <a:t>Strom teilen vs. kaufen</a:t>
            </a:r>
          </a:p>
        </p:txBody>
      </p:sp>
      <p:sp>
        <p:nvSpPr>
          <p:cNvPr id="3" name="Textplatzhalter 2">
            <a:extLst>
              <a:ext uri="{FF2B5EF4-FFF2-40B4-BE49-F238E27FC236}">
                <a16:creationId xmlns:a16="http://schemas.microsoft.com/office/drawing/2014/main" id="{BC106DBC-75B6-A9D6-E75A-88132E8F6F37}"/>
              </a:ext>
            </a:extLst>
          </p:cNvPr>
          <p:cNvSpPr>
            <a:spLocks noGrp="1"/>
          </p:cNvSpPr>
          <p:nvPr>
            <p:ph type="body" sz="quarter" idx="11"/>
          </p:nvPr>
        </p:nvSpPr>
        <p:spPr/>
        <p:txBody>
          <a:bodyPr/>
          <a:lstStyle/>
          <a:p>
            <a:r>
              <a:rPr lang="de-DE" dirty="0">
                <a:solidFill>
                  <a:srgbClr val="6BBD99"/>
                </a:solidFill>
              </a:rPr>
              <a:t>Energiegemeinschaften</a:t>
            </a:r>
          </a:p>
        </p:txBody>
      </p:sp>
      <p:grpSp>
        <p:nvGrpSpPr>
          <p:cNvPr id="58" name="Gruppieren 57">
            <a:extLst>
              <a:ext uri="{FF2B5EF4-FFF2-40B4-BE49-F238E27FC236}">
                <a16:creationId xmlns:a16="http://schemas.microsoft.com/office/drawing/2014/main" id="{05ED6B8D-4D11-7131-3374-57AF5FAB7942}"/>
              </a:ext>
            </a:extLst>
          </p:cNvPr>
          <p:cNvGrpSpPr/>
          <p:nvPr/>
        </p:nvGrpSpPr>
        <p:grpSpPr>
          <a:xfrm>
            <a:off x="5270261" y="1858862"/>
            <a:ext cx="1137390" cy="626107"/>
            <a:chOff x="6632664" y="1154101"/>
            <a:chExt cx="1137390" cy="626107"/>
          </a:xfrm>
        </p:grpSpPr>
        <p:sp>
          <p:nvSpPr>
            <p:cNvPr id="20" name="Oval 19">
              <a:extLst>
                <a:ext uri="{FF2B5EF4-FFF2-40B4-BE49-F238E27FC236}">
                  <a16:creationId xmlns:a16="http://schemas.microsoft.com/office/drawing/2014/main" id="{A503452F-371E-13F3-F281-E1512763A2D1}"/>
                </a:ext>
              </a:extLst>
            </p:cNvPr>
            <p:cNvSpPr/>
            <p:nvPr/>
          </p:nvSpPr>
          <p:spPr>
            <a:xfrm>
              <a:off x="6632664" y="1479343"/>
              <a:ext cx="1137390" cy="300865"/>
            </a:xfrm>
            <a:prstGeom prst="ellipse">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dirty="0">
                <a:solidFill>
                  <a:srgbClr val="FCFFFF"/>
                </a:solidFill>
                <a:latin typeface="Titillium Web SemiBold" pitchFamily="2" charset="77"/>
              </a:endParaRPr>
            </a:p>
          </p:txBody>
        </p:sp>
        <p:pic>
          <p:nvPicPr>
            <p:cNvPr id="18" name="Grafik 17">
              <a:extLst>
                <a:ext uri="{FF2B5EF4-FFF2-40B4-BE49-F238E27FC236}">
                  <a16:creationId xmlns:a16="http://schemas.microsoft.com/office/drawing/2014/main" id="{D6B1E881-401F-DE4A-4AF2-C3475EEBCD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8918" y="1154101"/>
              <a:ext cx="279400" cy="533400"/>
            </a:xfrm>
            <a:prstGeom prst="rect">
              <a:avLst/>
            </a:prstGeom>
          </p:spPr>
        </p:pic>
        <p:grpSp>
          <p:nvGrpSpPr>
            <p:cNvPr id="33" name="Grafik 29">
              <a:extLst>
                <a:ext uri="{FF2B5EF4-FFF2-40B4-BE49-F238E27FC236}">
                  <a16:creationId xmlns:a16="http://schemas.microsoft.com/office/drawing/2014/main" id="{73337479-A4E2-D557-F439-D72602510EA8}"/>
                </a:ext>
              </a:extLst>
            </p:cNvPr>
            <p:cNvGrpSpPr/>
            <p:nvPr/>
          </p:nvGrpSpPr>
          <p:grpSpPr>
            <a:xfrm>
              <a:off x="6777864" y="1212401"/>
              <a:ext cx="633421" cy="479331"/>
              <a:chOff x="6777864" y="1181405"/>
              <a:chExt cx="633421" cy="479331"/>
            </a:xfrm>
            <a:solidFill>
              <a:schemeClr val="bg1"/>
            </a:solidFill>
          </p:grpSpPr>
          <p:sp>
            <p:nvSpPr>
              <p:cNvPr id="34" name="Freihandform 33">
                <a:extLst>
                  <a:ext uri="{FF2B5EF4-FFF2-40B4-BE49-F238E27FC236}">
                    <a16:creationId xmlns:a16="http://schemas.microsoft.com/office/drawing/2014/main" id="{AE6C52B4-3E56-9A93-7BDE-5B304DE4CD32}"/>
                  </a:ext>
                </a:extLst>
              </p:cNvPr>
              <p:cNvSpPr/>
              <p:nvPr/>
            </p:nvSpPr>
            <p:spPr>
              <a:xfrm>
                <a:off x="6810756" y="1211445"/>
                <a:ext cx="278705" cy="311214"/>
              </a:xfrm>
              <a:custGeom>
                <a:avLst/>
                <a:gdLst>
                  <a:gd name="connsiteX0" fmla="*/ 139353 w 278705"/>
                  <a:gd name="connsiteY0" fmla="*/ 0 h 311214"/>
                  <a:gd name="connsiteX1" fmla="*/ 0 w 278705"/>
                  <a:gd name="connsiteY1" fmla="*/ 146572 h 311214"/>
                  <a:gd name="connsiteX2" fmla="*/ 0 w 278705"/>
                  <a:gd name="connsiteY2" fmla="*/ 311214 h 311214"/>
                  <a:gd name="connsiteX3" fmla="*/ 105163 w 278705"/>
                  <a:gd name="connsiteY3" fmla="*/ 311214 h 311214"/>
                  <a:gd name="connsiteX4" fmla="*/ 105163 w 278705"/>
                  <a:gd name="connsiteY4" fmla="*/ 214993 h 311214"/>
                  <a:gd name="connsiteX5" fmla="*/ 173542 w 278705"/>
                  <a:gd name="connsiteY5" fmla="*/ 214993 h 311214"/>
                  <a:gd name="connsiteX6" fmla="*/ 173542 w 278705"/>
                  <a:gd name="connsiteY6" fmla="*/ 311214 h 311214"/>
                  <a:gd name="connsiteX7" fmla="*/ 278706 w 278705"/>
                  <a:gd name="connsiteY7" fmla="*/ 311214 h 311214"/>
                  <a:gd name="connsiteX8" fmla="*/ 278706 w 278705"/>
                  <a:gd name="connsiteY8" fmla="*/ 146572 h 31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05" h="311214">
                    <a:moveTo>
                      <a:pt x="139353" y="0"/>
                    </a:moveTo>
                    <a:lnTo>
                      <a:pt x="0" y="146572"/>
                    </a:lnTo>
                    <a:lnTo>
                      <a:pt x="0" y="311214"/>
                    </a:lnTo>
                    <a:lnTo>
                      <a:pt x="105163" y="311214"/>
                    </a:lnTo>
                    <a:lnTo>
                      <a:pt x="105163" y="214993"/>
                    </a:lnTo>
                    <a:lnTo>
                      <a:pt x="173542" y="214993"/>
                    </a:lnTo>
                    <a:lnTo>
                      <a:pt x="173542" y="311214"/>
                    </a:lnTo>
                    <a:lnTo>
                      <a:pt x="278706" y="311214"/>
                    </a:lnTo>
                    <a:lnTo>
                      <a:pt x="278706" y="146572"/>
                    </a:lnTo>
                  </a:path>
                </a:pathLst>
              </a:custGeom>
              <a:solidFill>
                <a:schemeClr val="bg1"/>
              </a:solidFill>
              <a:ln w="19050" cap="rnd">
                <a:solidFill>
                  <a:srgbClr val="3C3C3C"/>
                </a:solidFill>
                <a:prstDash val="solid"/>
                <a:miter/>
              </a:ln>
            </p:spPr>
            <p:txBody>
              <a:bodyPr rtlCol="0" anchor="ctr"/>
              <a:lstStyle/>
              <a:p>
                <a:endParaRPr lang="de-DE"/>
              </a:p>
            </p:txBody>
          </p:sp>
          <p:sp>
            <p:nvSpPr>
              <p:cNvPr id="35" name="Freihandform 34">
                <a:extLst>
                  <a:ext uri="{FF2B5EF4-FFF2-40B4-BE49-F238E27FC236}">
                    <a16:creationId xmlns:a16="http://schemas.microsoft.com/office/drawing/2014/main" id="{CAD88DAD-5EA3-7783-094D-6401AB517732}"/>
                  </a:ext>
                </a:extLst>
              </p:cNvPr>
              <p:cNvSpPr/>
              <p:nvPr/>
            </p:nvSpPr>
            <p:spPr>
              <a:xfrm>
                <a:off x="7089462" y="1358017"/>
                <a:ext cx="191934" cy="164642"/>
              </a:xfrm>
              <a:custGeom>
                <a:avLst/>
                <a:gdLst>
                  <a:gd name="connsiteX0" fmla="*/ 191934 w 191934"/>
                  <a:gd name="connsiteY0" fmla="*/ 0 h 164642"/>
                  <a:gd name="connsiteX1" fmla="*/ 191934 w 191934"/>
                  <a:gd name="connsiteY1" fmla="*/ 164642 h 164642"/>
                  <a:gd name="connsiteX2" fmla="*/ 0 w 191934"/>
                  <a:gd name="connsiteY2" fmla="*/ 164642 h 164642"/>
                  <a:gd name="connsiteX3" fmla="*/ 0 w 191934"/>
                  <a:gd name="connsiteY3" fmla="*/ 0 h 164642"/>
                </a:gdLst>
                <a:ahLst/>
                <a:cxnLst>
                  <a:cxn ang="0">
                    <a:pos x="connsiteX0" y="connsiteY0"/>
                  </a:cxn>
                  <a:cxn ang="0">
                    <a:pos x="connsiteX1" y="connsiteY1"/>
                  </a:cxn>
                  <a:cxn ang="0">
                    <a:pos x="connsiteX2" y="connsiteY2"/>
                  </a:cxn>
                  <a:cxn ang="0">
                    <a:pos x="connsiteX3" y="connsiteY3"/>
                  </a:cxn>
                </a:cxnLst>
                <a:rect l="l" t="t" r="r" b="b"/>
                <a:pathLst>
                  <a:path w="191934" h="164642">
                    <a:moveTo>
                      <a:pt x="191934" y="0"/>
                    </a:moveTo>
                    <a:lnTo>
                      <a:pt x="191934" y="164642"/>
                    </a:lnTo>
                    <a:lnTo>
                      <a:pt x="0" y="164642"/>
                    </a:lnTo>
                    <a:lnTo>
                      <a:pt x="0" y="0"/>
                    </a:lnTo>
                  </a:path>
                </a:pathLst>
              </a:custGeom>
              <a:solidFill>
                <a:schemeClr val="bg1"/>
              </a:solidFill>
              <a:ln w="19050" cap="rnd">
                <a:solidFill>
                  <a:srgbClr val="3C3C3C"/>
                </a:solidFill>
                <a:prstDash val="solid"/>
                <a:miter/>
              </a:ln>
            </p:spPr>
            <p:txBody>
              <a:bodyPr rtlCol="0" anchor="ctr"/>
              <a:lstStyle/>
              <a:p>
                <a:endParaRPr lang="de-DE"/>
              </a:p>
            </p:txBody>
          </p:sp>
          <p:grpSp>
            <p:nvGrpSpPr>
              <p:cNvPr id="36" name="Grafik 29">
                <a:extLst>
                  <a:ext uri="{FF2B5EF4-FFF2-40B4-BE49-F238E27FC236}">
                    <a16:creationId xmlns:a16="http://schemas.microsoft.com/office/drawing/2014/main" id="{1BAB992D-E672-AE72-71F4-93CF29B5665C}"/>
                  </a:ext>
                </a:extLst>
              </p:cNvPr>
              <p:cNvGrpSpPr/>
              <p:nvPr/>
            </p:nvGrpSpPr>
            <p:grpSpPr>
              <a:xfrm>
                <a:off x="6777864" y="1181405"/>
                <a:ext cx="558327" cy="174913"/>
                <a:chOff x="6777864" y="1181405"/>
                <a:chExt cx="558327" cy="174913"/>
              </a:xfrm>
              <a:solidFill>
                <a:schemeClr val="bg1"/>
              </a:solidFill>
            </p:grpSpPr>
            <p:sp>
              <p:nvSpPr>
                <p:cNvPr id="37" name="Freihandform 36">
                  <a:extLst>
                    <a:ext uri="{FF2B5EF4-FFF2-40B4-BE49-F238E27FC236}">
                      <a16:creationId xmlns:a16="http://schemas.microsoft.com/office/drawing/2014/main" id="{C94A4F7D-47A7-6923-26A2-BC9F0386D9AD}"/>
                    </a:ext>
                  </a:extLst>
                </p:cNvPr>
                <p:cNvSpPr/>
                <p:nvPr/>
              </p:nvSpPr>
              <p:spPr>
                <a:xfrm>
                  <a:off x="6777864" y="1181405"/>
                  <a:ext cx="171481" cy="174913"/>
                </a:xfrm>
                <a:custGeom>
                  <a:avLst/>
                  <a:gdLst>
                    <a:gd name="connsiteX0" fmla="*/ 171482 w 171481"/>
                    <a:gd name="connsiteY0" fmla="*/ 0 h 174913"/>
                    <a:gd name="connsiteX1" fmla="*/ 0 w 171481"/>
                    <a:gd name="connsiteY1" fmla="*/ 174913 h 174913"/>
                  </a:gdLst>
                  <a:ahLst/>
                  <a:cxnLst>
                    <a:cxn ang="0">
                      <a:pos x="connsiteX0" y="connsiteY0"/>
                    </a:cxn>
                    <a:cxn ang="0">
                      <a:pos x="connsiteX1" y="connsiteY1"/>
                    </a:cxn>
                  </a:cxnLst>
                  <a:rect l="l" t="t" r="r" b="b"/>
                  <a:pathLst>
                    <a:path w="171481" h="174913">
                      <a:moveTo>
                        <a:pt x="171482" y="0"/>
                      </a:moveTo>
                      <a:lnTo>
                        <a:pt x="0" y="174913"/>
                      </a:lnTo>
                    </a:path>
                  </a:pathLst>
                </a:custGeom>
                <a:solidFill>
                  <a:schemeClr val="bg1"/>
                </a:solidFill>
                <a:ln w="19050" cap="rnd">
                  <a:solidFill>
                    <a:srgbClr val="3C3C3C"/>
                  </a:solidFill>
                  <a:prstDash val="solid"/>
                  <a:round/>
                </a:ln>
              </p:spPr>
              <p:txBody>
                <a:bodyPr rtlCol="0" anchor="ctr"/>
                <a:lstStyle/>
                <a:p>
                  <a:endParaRPr lang="de-DE"/>
                </a:p>
              </p:txBody>
            </p:sp>
            <p:sp>
              <p:nvSpPr>
                <p:cNvPr id="38" name="Freihandform 37">
                  <a:extLst>
                    <a:ext uri="{FF2B5EF4-FFF2-40B4-BE49-F238E27FC236}">
                      <a16:creationId xmlns:a16="http://schemas.microsoft.com/office/drawing/2014/main" id="{8BC75A67-A03D-1E93-C676-51974CCB61D7}"/>
                    </a:ext>
                  </a:extLst>
                </p:cNvPr>
                <p:cNvSpPr/>
                <p:nvPr/>
              </p:nvSpPr>
              <p:spPr>
                <a:xfrm>
                  <a:off x="6949346" y="1181405"/>
                  <a:ext cx="386845" cy="174913"/>
                </a:xfrm>
                <a:custGeom>
                  <a:avLst/>
                  <a:gdLst>
                    <a:gd name="connsiteX0" fmla="*/ 244516 w 386845"/>
                    <a:gd name="connsiteY0" fmla="*/ 8031 h 174913"/>
                    <a:gd name="connsiteX1" fmla="*/ 0 w 386845"/>
                    <a:gd name="connsiteY1" fmla="*/ 0 h 174913"/>
                    <a:gd name="connsiteX2" fmla="*/ 171482 w 386845"/>
                    <a:gd name="connsiteY2" fmla="*/ 174913 h 174913"/>
                    <a:gd name="connsiteX3" fmla="*/ 386845 w 386845"/>
                    <a:gd name="connsiteY3" fmla="*/ 174913 h 174913"/>
                    <a:gd name="connsiteX4" fmla="*/ 244516 w 386845"/>
                    <a:gd name="connsiteY4" fmla="*/ 8031 h 17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45" h="174913">
                      <a:moveTo>
                        <a:pt x="244516" y="8031"/>
                      </a:moveTo>
                      <a:lnTo>
                        <a:pt x="0" y="0"/>
                      </a:lnTo>
                      <a:lnTo>
                        <a:pt x="171482" y="174913"/>
                      </a:lnTo>
                      <a:lnTo>
                        <a:pt x="386845" y="174913"/>
                      </a:lnTo>
                      <a:lnTo>
                        <a:pt x="244516" y="8031"/>
                      </a:lnTo>
                      <a:close/>
                    </a:path>
                  </a:pathLst>
                </a:custGeom>
                <a:solidFill>
                  <a:schemeClr val="bg1"/>
                </a:solidFill>
                <a:ln w="19050" cap="rnd">
                  <a:solidFill>
                    <a:srgbClr val="3C3C3C"/>
                  </a:solidFill>
                  <a:prstDash val="solid"/>
                  <a:round/>
                </a:ln>
              </p:spPr>
              <p:txBody>
                <a:bodyPr rtlCol="0" anchor="ctr"/>
                <a:lstStyle/>
                <a:p>
                  <a:endParaRPr lang="de-DE"/>
                </a:p>
              </p:txBody>
            </p:sp>
          </p:grpSp>
          <p:sp>
            <p:nvSpPr>
              <p:cNvPr id="39" name="Freihandform 38">
                <a:extLst>
                  <a:ext uri="{FF2B5EF4-FFF2-40B4-BE49-F238E27FC236}">
                    <a16:creationId xmlns:a16="http://schemas.microsoft.com/office/drawing/2014/main" id="{CA7F50C3-F82C-0D91-32BB-B4F6C21F9D17}"/>
                  </a:ext>
                </a:extLst>
              </p:cNvPr>
              <p:cNvSpPr/>
              <p:nvPr/>
            </p:nvSpPr>
            <p:spPr>
              <a:xfrm>
                <a:off x="7052372" y="1445821"/>
                <a:ext cx="358913" cy="165105"/>
              </a:xfrm>
              <a:custGeom>
                <a:avLst/>
                <a:gdLst>
                  <a:gd name="connsiteX0" fmla="*/ 230474 w 358913"/>
                  <a:gd name="connsiteY0" fmla="*/ 0 h 165105"/>
                  <a:gd name="connsiteX1" fmla="*/ 270616 w 358913"/>
                  <a:gd name="connsiteY1" fmla="*/ 0 h 165105"/>
                  <a:gd name="connsiteX2" fmla="*/ 358914 w 358913"/>
                  <a:gd name="connsiteY2" fmla="*/ 82553 h 165105"/>
                  <a:gd name="connsiteX3" fmla="*/ 358914 w 358913"/>
                  <a:gd name="connsiteY3" fmla="*/ 82553 h 165105"/>
                  <a:gd name="connsiteX4" fmla="*/ 270616 w 358913"/>
                  <a:gd name="connsiteY4" fmla="*/ 165106 h 165105"/>
                  <a:gd name="connsiteX5" fmla="*/ 0 w 358913"/>
                  <a:gd name="connsiteY5" fmla="*/ 165106 h 1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3" h="165105">
                    <a:moveTo>
                      <a:pt x="230474" y="0"/>
                    </a:moveTo>
                    <a:lnTo>
                      <a:pt x="270616" y="0"/>
                    </a:lnTo>
                    <a:cubicBezTo>
                      <a:pt x="319153" y="0"/>
                      <a:pt x="358914" y="37145"/>
                      <a:pt x="358914" y="82553"/>
                    </a:cubicBezTo>
                    <a:lnTo>
                      <a:pt x="358914" y="82553"/>
                    </a:lnTo>
                    <a:cubicBezTo>
                      <a:pt x="358914" y="127961"/>
                      <a:pt x="319153" y="165106"/>
                      <a:pt x="270616" y="165106"/>
                    </a:cubicBezTo>
                    <a:lnTo>
                      <a:pt x="0" y="165106"/>
                    </a:lnTo>
                  </a:path>
                </a:pathLst>
              </a:custGeom>
              <a:noFill/>
              <a:ln w="19050" cap="rnd">
                <a:solidFill>
                  <a:srgbClr val="3C3C3C"/>
                </a:solid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34F49287-6DF5-4226-06F1-5C4040F74947}"/>
                  </a:ext>
                </a:extLst>
              </p:cNvPr>
              <p:cNvSpPr/>
              <p:nvPr/>
            </p:nvSpPr>
            <p:spPr>
              <a:xfrm>
                <a:off x="6955680" y="1561735"/>
                <a:ext cx="92952" cy="99001"/>
              </a:xfrm>
              <a:custGeom>
                <a:avLst/>
                <a:gdLst>
                  <a:gd name="connsiteX0" fmla="*/ 14347 w 92952"/>
                  <a:gd name="connsiteY0" fmla="*/ 99002 h 99001"/>
                  <a:gd name="connsiteX1" fmla="*/ 30603 w 92952"/>
                  <a:gd name="connsiteY1" fmla="*/ 99002 h 99001"/>
                  <a:gd name="connsiteX2" fmla="*/ 92953 w 92952"/>
                  <a:gd name="connsiteY2" fmla="*/ 49501 h 99001"/>
                  <a:gd name="connsiteX3" fmla="*/ 92953 w 92952"/>
                  <a:gd name="connsiteY3" fmla="*/ 49501 h 99001"/>
                  <a:gd name="connsiteX4" fmla="*/ 30603 w 92952"/>
                  <a:gd name="connsiteY4" fmla="*/ 0 h 99001"/>
                  <a:gd name="connsiteX5" fmla="*/ 14424 w 92952"/>
                  <a:gd name="connsiteY5" fmla="*/ 0 h 99001"/>
                  <a:gd name="connsiteX6" fmla="*/ 0 w 92952"/>
                  <a:gd name="connsiteY6" fmla="*/ 11429 h 99001"/>
                  <a:gd name="connsiteX7" fmla="*/ 0 w 92952"/>
                  <a:gd name="connsiteY7" fmla="*/ 87650 h 99001"/>
                  <a:gd name="connsiteX8" fmla="*/ 14347 w 92952"/>
                  <a:gd name="connsiteY8" fmla="*/ 99002 h 9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52" h="99001">
                    <a:moveTo>
                      <a:pt x="14347" y="99002"/>
                    </a:moveTo>
                    <a:lnTo>
                      <a:pt x="30603" y="99002"/>
                    </a:lnTo>
                    <a:cubicBezTo>
                      <a:pt x="64945" y="99002"/>
                      <a:pt x="92953" y="76684"/>
                      <a:pt x="92953" y="49501"/>
                    </a:cubicBezTo>
                    <a:lnTo>
                      <a:pt x="92953" y="49501"/>
                    </a:lnTo>
                    <a:cubicBezTo>
                      <a:pt x="92953" y="22241"/>
                      <a:pt x="64869" y="0"/>
                      <a:pt x="30603" y="0"/>
                    </a:cubicBezTo>
                    <a:lnTo>
                      <a:pt x="14424" y="0"/>
                    </a:lnTo>
                    <a:cubicBezTo>
                      <a:pt x="6487" y="0"/>
                      <a:pt x="0" y="5097"/>
                      <a:pt x="0" y="11429"/>
                    </a:cubicBezTo>
                    <a:lnTo>
                      <a:pt x="0" y="87650"/>
                    </a:lnTo>
                    <a:cubicBezTo>
                      <a:pt x="0" y="93905"/>
                      <a:pt x="6411" y="99002"/>
                      <a:pt x="14347" y="99002"/>
                    </a:cubicBezTo>
                    <a:close/>
                  </a:path>
                </a:pathLst>
              </a:custGeom>
              <a:solidFill>
                <a:schemeClr val="bg1"/>
              </a:solidFill>
              <a:ln w="19050" cap="rnd">
                <a:solidFill>
                  <a:srgbClr val="3C3C3C"/>
                </a:solidFill>
                <a:prstDash val="solid"/>
                <a:miter/>
              </a:ln>
            </p:spPr>
            <p:txBody>
              <a:bodyPr rtlCol="0" anchor="ctr"/>
              <a:lstStyle/>
              <a:p>
                <a:endParaRPr lang="de-DE"/>
              </a:p>
            </p:txBody>
          </p:sp>
          <p:sp>
            <p:nvSpPr>
              <p:cNvPr id="41" name="Freihandform 40">
                <a:extLst>
                  <a:ext uri="{FF2B5EF4-FFF2-40B4-BE49-F238E27FC236}">
                    <a16:creationId xmlns:a16="http://schemas.microsoft.com/office/drawing/2014/main" id="{260BBD03-FD65-D249-08C0-BE246FFB1010}"/>
                  </a:ext>
                </a:extLst>
              </p:cNvPr>
              <p:cNvSpPr/>
              <p:nvPr/>
            </p:nvSpPr>
            <p:spPr>
              <a:xfrm>
                <a:off x="6909280" y="1586447"/>
                <a:ext cx="43194" cy="7722"/>
              </a:xfrm>
              <a:custGeom>
                <a:avLst/>
                <a:gdLst>
                  <a:gd name="connsiteX0" fmla="*/ 0 w 43194"/>
                  <a:gd name="connsiteY0" fmla="*/ 0 h 7722"/>
                  <a:gd name="connsiteX1" fmla="*/ 43195 w 43194"/>
                  <a:gd name="connsiteY1" fmla="*/ 0 h 7722"/>
                </a:gdLst>
                <a:ahLst/>
                <a:cxnLst>
                  <a:cxn ang="0">
                    <a:pos x="connsiteX0" y="connsiteY0"/>
                  </a:cxn>
                  <a:cxn ang="0">
                    <a:pos x="connsiteX1" y="connsiteY1"/>
                  </a:cxn>
                </a:cxnLst>
                <a:rect l="l" t="t" r="r" b="b"/>
                <a:pathLst>
                  <a:path w="43194" h="7722">
                    <a:moveTo>
                      <a:pt x="0" y="0"/>
                    </a:moveTo>
                    <a:lnTo>
                      <a:pt x="43195" y="0"/>
                    </a:lnTo>
                  </a:path>
                </a:pathLst>
              </a:custGeom>
              <a:ln w="19050" cap="rnd">
                <a:solidFill>
                  <a:srgbClr val="3C3C3C"/>
                </a:solidFill>
                <a:prstDash val="solid"/>
                <a:miter/>
              </a:ln>
            </p:spPr>
            <p:txBody>
              <a:bodyPr rtlCol="0" anchor="ctr"/>
              <a:lstStyle/>
              <a:p>
                <a:endParaRPr lang="de-DE"/>
              </a:p>
            </p:txBody>
          </p:sp>
          <p:sp>
            <p:nvSpPr>
              <p:cNvPr id="42" name="Freihandform 41">
                <a:extLst>
                  <a:ext uri="{FF2B5EF4-FFF2-40B4-BE49-F238E27FC236}">
                    <a16:creationId xmlns:a16="http://schemas.microsoft.com/office/drawing/2014/main" id="{8B97D895-023A-23DC-0F62-F169A9FD8410}"/>
                  </a:ext>
                </a:extLst>
              </p:cNvPr>
              <p:cNvSpPr/>
              <p:nvPr/>
            </p:nvSpPr>
            <p:spPr>
              <a:xfrm>
                <a:off x="6909280" y="1636025"/>
                <a:ext cx="43194" cy="7722"/>
              </a:xfrm>
              <a:custGeom>
                <a:avLst/>
                <a:gdLst>
                  <a:gd name="connsiteX0" fmla="*/ 0 w 43194"/>
                  <a:gd name="connsiteY0" fmla="*/ 0 h 7722"/>
                  <a:gd name="connsiteX1" fmla="*/ 43195 w 43194"/>
                  <a:gd name="connsiteY1" fmla="*/ 0 h 7722"/>
                </a:gdLst>
                <a:ahLst/>
                <a:cxnLst>
                  <a:cxn ang="0">
                    <a:pos x="connsiteX0" y="connsiteY0"/>
                  </a:cxn>
                  <a:cxn ang="0">
                    <a:pos x="connsiteX1" y="connsiteY1"/>
                  </a:cxn>
                </a:cxnLst>
                <a:rect l="l" t="t" r="r" b="b"/>
                <a:pathLst>
                  <a:path w="43194" h="7722">
                    <a:moveTo>
                      <a:pt x="0" y="0"/>
                    </a:moveTo>
                    <a:lnTo>
                      <a:pt x="43195" y="0"/>
                    </a:lnTo>
                  </a:path>
                </a:pathLst>
              </a:custGeom>
              <a:ln w="19050" cap="rnd">
                <a:solidFill>
                  <a:srgbClr val="3C3C3C"/>
                </a:solidFill>
                <a:prstDash val="solid"/>
                <a:miter/>
              </a:ln>
            </p:spPr>
            <p:txBody>
              <a:bodyPr rtlCol="0" anchor="ctr"/>
              <a:lstStyle/>
              <a:p>
                <a:endParaRPr lang="de-DE"/>
              </a:p>
            </p:txBody>
          </p:sp>
        </p:grpSp>
      </p:grpSp>
      <p:grpSp>
        <p:nvGrpSpPr>
          <p:cNvPr id="57" name="Gruppieren 56">
            <a:extLst>
              <a:ext uri="{FF2B5EF4-FFF2-40B4-BE49-F238E27FC236}">
                <a16:creationId xmlns:a16="http://schemas.microsoft.com/office/drawing/2014/main" id="{8249A21D-D21F-527E-13E0-CC3039BA5D8E}"/>
              </a:ext>
            </a:extLst>
          </p:cNvPr>
          <p:cNvGrpSpPr/>
          <p:nvPr/>
        </p:nvGrpSpPr>
        <p:grpSpPr>
          <a:xfrm>
            <a:off x="3174359" y="3593331"/>
            <a:ext cx="1137390" cy="648596"/>
            <a:chOff x="7769208" y="1198685"/>
            <a:chExt cx="1137390" cy="648596"/>
          </a:xfrm>
        </p:grpSpPr>
        <p:sp>
          <p:nvSpPr>
            <p:cNvPr id="56" name="Oval 55">
              <a:extLst>
                <a:ext uri="{FF2B5EF4-FFF2-40B4-BE49-F238E27FC236}">
                  <a16:creationId xmlns:a16="http://schemas.microsoft.com/office/drawing/2014/main" id="{8386E8B4-8D8A-5372-9168-C3A60E94B0C8}"/>
                </a:ext>
              </a:extLst>
            </p:cNvPr>
            <p:cNvSpPr/>
            <p:nvPr/>
          </p:nvSpPr>
          <p:spPr>
            <a:xfrm>
              <a:off x="7769208" y="1546416"/>
              <a:ext cx="1137390" cy="300865"/>
            </a:xfrm>
            <a:prstGeom prst="ellipse">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dirty="0">
                <a:solidFill>
                  <a:srgbClr val="FCFFFF"/>
                </a:solidFill>
                <a:latin typeface="Titillium Web SemiBold" pitchFamily="2" charset="77"/>
              </a:endParaRPr>
            </a:p>
          </p:txBody>
        </p:sp>
        <p:pic>
          <p:nvPicPr>
            <p:cNvPr id="22" name="Grafik 21">
              <a:extLst>
                <a:ext uri="{FF2B5EF4-FFF2-40B4-BE49-F238E27FC236}">
                  <a16:creationId xmlns:a16="http://schemas.microsoft.com/office/drawing/2014/main" id="{A07E0D24-69A9-E3ED-09D4-5482BA53E5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5804" y="1198685"/>
              <a:ext cx="292100" cy="533400"/>
            </a:xfrm>
            <a:prstGeom prst="rect">
              <a:avLst/>
            </a:prstGeom>
          </p:spPr>
        </p:pic>
        <p:grpSp>
          <p:nvGrpSpPr>
            <p:cNvPr id="43" name="Grafik 31">
              <a:extLst>
                <a:ext uri="{FF2B5EF4-FFF2-40B4-BE49-F238E27FC236}">
                  <a16:creationId xmlns:a16="http://schemas.microsoft.com/office/drawing/2014/main" id="{D31CA781-15C2-9189-375C-E263FFF4A254}"/>
                </a:ext>
              </a:extLst>
            </p:cNvPr>
            <p:cNvGrpSpPr/>
            <p:nvPr/>
          </p:nvGrpSpPr>
          <p:grpSpPr>
            <a:xfrm>
              <a:off x="7871007" y="1249740"/>
              <a:ext cx="545909" cy="523366"/>
              <a:chOff x="7791994" y="1381572"/>
              <a:chExt cx="545909" cy="523366"/>
            </a:xfrm>
            <a:solidFill>
              <a:schemeClr val="bg1"/>
            </a:solidFill>
          </p:grpSpPr>
          <p:sp>
            <p:nvSpPr>
              <p:cNvPr id="44" name="Freihandform 43">
                <a:extLst>
                  <a:ext uri="{FF2B5EF4-FFF2-40B4-BE49-F238E27FC236}">
                    <a16:creationId xmlns:a16="http://schemas.microsoft.com/office/drawing/2014/main" id="{7CFAB5BB-2882-3F2A-5C18-DB7A214F9AB3}"/>
                  </a:ext>
                </a:extLst>
              </p:cNvPr>
              <p:cNvSpPr/>
              <p:nvPr/>
            </p:nvSpPr>
            <p:spPr>
              <a:xfrm>
                <a:off x="7791994" y="1381572"/>
                <a:ext cx="545909" cy="280924"/>
              </a:xfrm>
              <a:custGeom>
                <a:avLst/>
                <a:gdLst>
                  <a:gd name="connsiteX0" fmla="*/ 545910 w 545909"/>
                  <a:gd name="connsiteY0" fmla="*/ 280924 h 280924"/>
                  <a:gd name="connsiteX1" fmla="*/ 0 w 545909"/>
                  <a:gd name="connsiteY1" fmla="*/ 280924 h 280924"/>
                  <a:gd name="connsiteX2" fmla="*/ 94806 w 545909"/>
                  <a:gd name="connsiteY2" fmla="*/ 0 h 280924"/>
                  <a:gd name="connsiteX3" fmla="*/ 451104 w 545909"/>
                  <a:gd name="connsiteY3" fmla="*/ 0 h 280924"/>
                  <a:gd name="connsiteX4" fmla="*/ 545910 w 545909"/>
                  <a:gd name="connsiteY4" fmla="*/ 280924 h 28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909" h="280924">
                    <a:moveTo>
                      <a:pt x="545910" y="280924"/>
                    </a:moveTo>
                    <a:lnTo>
                      <a:pt x="0" y="280924"/>
                    </a:lnTo>
                    <a:lnTo>
                      <a:pt x="94806" y="0"/>
                    </a:lnTo>
                    <a:lnTo>
                      <a:pt x="451104" y="0"/>
                    </a:lnTo>
                    <a:lnTo>
                      <a:pt x="545910" y="280924"/>
                    </a:lnTo>
                    <a:close/>
                  </a:path>
                </a:pathLst>
              </a:custGeom>
              <a:solidFill>
                <a:schemeClr val="bg1"/>
              </a:solidFill>
              <a:ln w="19050" cap="rnd">
                <a:solidFill>
                  <a:srgbClr val="3C3C3C"/>
                </a:solidFill>
                <a:prstDash val="solid"/>
                <a:round/>
              </a:ln>
            </p:spPr>
            <p:txBody>
              <a:bodyPr rtlCol="0" anchor="ctr"/>
              <a:lstStyle/>
              <a:p>
                <a:endParaRPr lang="de-DE"/>
              </a:p>
            </p:txBody>
          </p:sp>
          <p:sp>
            <p:nvSpPr>
              <p:cNvPr id="45" name="Freihandform 44">
                <a:extLst>
                  <a:ext uri="{FF2B5EF4-FFF2-40B4-BE49-F238E27FC236}">
                    <a16:creationId xmlns:a16="http://schemas.microsoft.com/office/drawing/2014/main" id="{1BAD06A7-FCD7-ECD1-6E97-2C05AE0B21CF}"/>
                  </a:ext>
                </a:extLst>
              </p:cNvPr>
              <p:cNvSpPr/>
              <p:nvPr/>
            </p:nvSpPr>
            <p:spPr>
              <a:xfrm>
                <a:off x="7928455" y="1381572"/>
                <a:ext cx="272986" cy="280924"/>
              </a:xfrm>
              <a:custGeom>
                <a:avLst/>
                <a:gdLst>
                  <a:gd name="connsiteX0" fmla="*/ 272987 w 272986"/>
                  <a:gd name="connsiteY0" fmla="*/ 280924 h 280924"/>
                  <a:gd name="connsiteX1" fmla="*/ 0 w 272986"/>
                  <a:gd name="connsiteY1" fmla="*/ 280924 h 280924"/>
                  <a:gd name="connsiteX2" fmla="*/ 47371 w 272986"/>
                  <a:gd name="connsiteY2" fmla="*/ 0 h 280924"/>
                  <a:gd name="connsiteX3" fmla="*/ 225552 w 272986"/>
                  <a:gd name="connsiteY3" fmla="*/ 0 h 280924"/>
                  <a:gd name="connsiteX4" fmla="*/ 272987 w 272986"/>
                  <a:gd name="connsiteY4" fmla="*/ 280924 h 28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86" h="280924">
                    <a:moveTo>
                      <a:pt x="272987" y="280924"/>
                    </a:moveTo>
                    <a:lnTo>
                      <a:pt x="0" y="280924"/>
                    </a:lnTo>
                    <a:lnTo>
                      <a:pt x="47371" y="0"/>
                    </a:lnTo>
                    <a:lnTo>
                      <a:pt x="225552" y="0"/>
                    </a:lnTo>
                    <a:lnTo>
                      <a:pt x="272987" y="280924"/>
                    </a:lnTo>
                    <a:close/>
                  </a:path>
                </a:pathLst>
              </a:custGeom>
              <a:solidFill>
                <a:schemeClr val="bg1"/>
              </a:solidFill>
              <a:ln w="19050" cap="rnd">
                <a:solidFill>
                  <a:srgbClr val="3C3C3C"/>
                </a:solidFill>
                <a:prstDash val="solid"/>
                <a:round/>
              </a:ln>
            </p:spPr>
            <p:txBody>
              <a:bodyPr rtlCol="0" anchor="ctr"/>
              <a:lstStyle/>
              <a:p>
                <a:endParaRPr lang="de-DE"/>
              </a:p>
            </p:txBody>
          </p:sp>
          <p:sp>
            <p:nvSpPr>
              <p:cNvPr id="46" name="Freihandform 45">
                <a:extLst>
                  <a:ext uri="{FF2B5EF4-FFF2-40B4-BE49-F238E27FC236}">
                    <a16:creationId xmlns:a16="http://schemas.microsoft.com/office/drawing/2014/main" id="{0D8EB706-6FAD-B8E4-3698-E2CFD3ADB2BF}"/>
                  </a:ext>
                </a:extLst>
              </p:cNvPr>
              <p:cNvSpPr/>
              <p:nvPr/>
            </p:nvSpPr>
            <p:spPr>
              <a:xfrm>
                <a:off x="8064853" y="1381572"/>
                <a:ext cx="6350" cy="280924"/>
              </a:xfrm>
              <a:custGeom>
                <a:avLst/>
                <a:gdLst>
                  <a:gd name="connsiteX0" fmla="*/ 0 w 6350"/>
                  <a:gd name="connsiteY0" fmla="*/ 0 h 280924"/>
                  <a:gd name="connsiteX1" fmla="*/ 0 w 6350"/>
                  <a:gd name="connsiteY1" fmla="*/ 280924 h 280924"/>
                </a:gdLst>
                <a:ahLst/>
                <a:cxnLst>
                  <a:cxn ang="0">
                    <a:pos x="connsiteX0" y="connsiteY0"/>
                  </a:cxn>
                  <a:cxn ang="0">
                    <a:pos x="connsiteX1" y="connsiteY1"/>
                  </a:cxn>
                </a:cxnLst>
                <a:rect l="l" t="t" r="r" b="b"/>
                <a:pathLst>
                  <a:path w="6350" h="280924">
                    <a:moveTo>
                      <a:pt x="0" y="0"/>
                    </a:moveTo>
                    <a:lnTo>
                      <a:pt x="0" y="280924"/>
                    </a:lnTo>
                  </a:path>
                </a:pathLst>
              </a:custGeom>
              <a:ln w="19050" cap="rnd">
                <a:solidFill>
                  <a:srgbClr val="3C3C3C"/>
                </a:solidFill>
                <a:prstDash val="solid"/>
                <a:round/>
              </a:ln>
            </p:spPr>
            <p:txBody>
              <a:bodyPr rtlCol="0" anchor="ctr"/>
              <a:lstStyle/>
              <a:p>
                <a:endParaRPr lang="de-DE"/>
              </a:p>
            </p:txBody>
          </p:sp>
          <p:sp>
            <p:nvSpPr>
              <p:cNvPr id="47" name="Freihandform 46">
                <a:extLst>
                  <a:ext uri="{FF2B5EF4-FFF2-40B4-BE49-F238E27FC236}">
                    <a16:creationId xmlns:a16="http://schemas.microsoft.com/office/drawing/2014/main" id="{7620CF69-436E-BDEE-8537-6319A4FF99B7}"/>
                  </a:ext>
                </a:extLst>
              </p:cNvPr>
              <p:cNvSpPr/>
              <p:nvPr/>
            </p:nvSpPr>
            <p:spPr>
              <a:xfrm>
                <a:off x="7866098" y="1442786"/>
                <a:ext cx="397700" cy="6350"/>
              </a:xfrm>
              <a:custGeom>
                <a:avLst/>
                <a:gdLst>
                  <a:gd name="connsiteX0" fmla="*/ 0 w 397700"/>
                  <a:gd name="connsiteY0" fmla="*/ 0 h 6350"/>
                  <a:gd name="connsiteX1" fmla="*/ 99441 w 397700"/>
                  <a:gd name="connsiteY1" fmla="*/ 0 h 6350"/>
                  <a:gd name="connsiteX2" fmla="*/ 198755 w 397700"/>
                  <a:gd name="connsiteY2" fmla="*/ 0 h 6350"/>
                  <a:gd name="connsiteX3" fmla="*/ 298196 w 397700"/>
                  <a:gd name="connsiteY3" fmla="*/ 0 h 6350"/>
                  <a:gd name="connsiteX4" fmla="*/ 397701 w 39770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00" h="6350">
                    <a:moveTo>
                      <a:pt x="0" y="0"/>
                    </a:moveTo>
                    <a:lnTo>
                      <a:pt x="99441" y="0"/>
                    </a:lnTo>
                    <a:lnTo>
                      <a:pt x="198755" y="0"/>
                    </a:lnTo>
                    <a:lnTo>
                      <a:pt x="298196" y="0"/>
                    </a:lnTo>
                    <a:lnTo>
                      <a:pt x="397701" y="0"/>
                    </a:lnTo>
                  </a:path>
                </a:pathLst>
              </a:custGeom>
              <a:solidFill>
                <a:schemeClr val="bg1"/>
              </a:solidFill>
              <a:ln w="19050" cap="rnd">
                <a:solidFill>
                  <a:srgbClr val="3C3C3C"/>
                </a:solidFill>
                <a:prstDash val="solid"/>
                <a:round/>
              </a:ln>
            </p:spPr>
            <p:txBody>
              <a:bodyPr rtlCol="0" anchor="ctr"/>
              <a:lstStyle/>
              <a:p>
                <a:endParaRPr lang="de-DE"/>
              </a:p>
            </p:txBody>
          </p:sp>
          <p:sp>
            <p:nvSpPr>
              <p:cNvPr id="48" name="Freihandform 47">
                <a:extLst>
                  <a:ext uri="{FF2B5EF4-FFF2-40B4-BE49-F238E27FC236}">
                    <a16:creationId xmlns:a16="http://schemas.microsoft.com/office/drawing/2014/main" id="{C7B218A9-F89C-9E30-F4C4-FD0B7F9FC4E2}"/>
                  </a:ext>
                </a:extLst>
              </p:cNvPr>
              <p:cNvSpPr/>
              <p:nvPr/>
            </p:nvSpPr>
            <p:spPr>
              <a:xfrm>
                <a:off x="7841524" y="1515620"/>
                <a:ext cx="446849" cy="6350"/>
              </a:xfrm>
              <a:custGeom>
                <a:avLst/>
                <a:gdLst>
                  <a:gd name="connsiteX0" fmla="*/ 0 w 446849"/>
                  <a:gd name="connsiteY0" fmla="*/ 0 h 6350"/>
                  <a:gd name="connsiteX1" fmla="*/ 111760 w 446849"/>
                  <a:gd name="connsiteY1" fmla="*/ 0 h 6350"/>
                  <a:gd name="connsiteX2" fmla="*/ 223330 w 446849"/>
                  <a:gd name="connsiteY2" fmla="*/ 0 h 6350"/>
                  <a:gd name="connsiteX3" fmla="*/ 335090 w 446849"/>
                  <a:gd name="connsiteY3" fmla="*/ 0 h 6350"/>
                  <a:gd name="connsiteX4" fmla="*/ 446850 w 446849"/>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49" h="6350">
                    <a:moveTo>
                      <a:pt x="0" y="0"/>
                    </a:moveTo>
                    <a:lnTo>
                      <a:pt x="111760" y="0"/>
                    </a:lnTo>
                    <a:lnTo>
                      <a:pt x="223330" y="0"/>
                    </a:lnTo>
                    <a:lnTo>
                      <a:pt x="335090" y="0"/>
                    </a:lnTo>
                    <a:lnTo>
                      <a:pt x="446850" y="0"/>
                    </a:lnTo>
                  </a:path>
                </a:pathLst>
              </a:custGeom>
              <a:solidFill>
                <a:schemeClr val="bg1"/>
              </a:solidFill>
              <a:ln w="19050" cap="rnd">
                <a:solidFill>
                  <a:srgbClr val="3C3C3C"/>
                </a:solidFill>
                <a:prstDash val="solid"/>
                <a:round/>
              </a:ln>
            </p:spPr>
            <p:txBody>
              <a:bodyPr rtlCol="0" anchor="ctr"/>
              <a:lstStyle/>
              <a:p>
                <a:endParaRPr lang="de-DE"/>
              </a:p>
            </p:txBody>
          </p:sp>
          <p:sp>
            <p:nvSpPr>
              <p:cNvPr id="49" name="Freihandform 48">
                <a:extLst>
                  <a:ext uri="{FF2B5EF4-FFF2-40B4-BE49-F238E27FC236}">
                    <a16:creationId xmlns:a16="http://schemas.microsoft.com/office/drawing/2014/main" id="{561B51D1-4D68-6585-72FE-7B9418BE72F7}"/>
                  </a:ext>
                </a:extLst>
              </p:cNvPr>
              <p:cNvSpPr/>
              <p:nvPr/>
            </p:nvSpPr>
            <p:spPr>
              <a:xfrm>
                <a:off x="7816949" y="1588518"/>
                <a:ext cx="495998" cy="6350"/>
              </a:xfrm>
              <a:custGeom>
                <a:avLst/>
                <a:gdLst>
                  <a:gd name="connsiteX0" fmla="*/ 0 w 495998"/>
                  <a:gd name="connsiteY0" fmla="*/ 0 h 6350"/>
                  <a:gd name="connsiteX1" fmla="*/ 124015 w 495998"/>
                  <a:gd name="connsiteY1" fmla="*/ 0 h 6350"/>
                  <a:gd name="connsiteX2" fmla="*/ 247904 w 495998"/>
                  <a:gd name="connsiteY2" fmla="*/ 0 h 6350"/>
                  <a:gd name="connsiteX3" fmla="*/ 371983 w 495998"/>
                  <a:gd name="connsiteY3" fmla="*/ 0 h 6350"/>
                  <a:gd name="connsiteX4" fmla="*/ 495999 w 495998"/>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98" h="6350">
                    <a:moveTo>
                      <a:pt x="0" y="0"/>
                    </a:moveTo>
                    <a:lnTo>
                      <a:pt x="124015" y="0"/>
                    </a:lnTo>
                    <a:lnTo>
                      <a:pt x="247904" y="0"/>
                    </a:lnTo>
                    <a:lnTo>
                      <a:pt x="371983" y="0"/>
                    </a:lnTo>
                    <a:lnTo>
                      <a:pt x="495999" y="0"/>
                    </a:lnTo>
                  </a:path>
                </a:pathLst>
              </a:custGeom>
              <a:solidFill>
                <a:schemeClr val="bg1"/>
              </a:solidFill>
              <a:ln w="19050" cap="rnd">
                <a:solidFill>
                  <a:srgbClr val="3C3C3C"/>
                </a:solidFill>
                <a:prstDash val="solid"/>
                <a:round/>
              </a:ln>
            </p:spPr>
            <p:txBody>
              <a:bodyPr rtlCol="0" anchor="ctr"/>
              <a:lstStyle/>
              <a:p>
                <a:endParaRPr lang="de-DE"/>
              </a:p>
            </p:txBody>
          </p:sp>
          <p:sp>
            <p:nvSpPr>
              <p:cNvPr id="50" name="Freihandform 49">
                <a:extLst>
                  <a:ext uri="{FF2B5EF4-FFF2-40B4-BE49-F238E27FC236}">
                    <a16:creationId xmlns:a16="http://schemas.microsoft.com/office/drawing/2014/main" id="{0502550A-5F3D-CB89-A6C4-8F55696A5D16}"/>
                  </a:ext>
                </a:extLst>
              </p:cNvPr>
              <p:cNvSpPr/>
              <p:nvPr/>
            </p:nvSpPr>
            <p:spPr>
              <a:xfrm>
                <a:off x="8064917" y="1667639"/>
                <a:ext cx="6350" cy="50800"/>
              </a:xfrm>
              <a:custGeom>
                <a:avLst/>
                <a:gdLst>
                  <a:gd name="connsiteX0" fmla="*/ 0 w 6350"/>
                  <a:gd name="connsiteY0" fmla="*/ 50800 h 50800"/>
                  <a:gd name="connsiteX1" fmla="*/ 0 w 6350"/>
                  <a:gd name="connsiteY1" fmla="*/ 0 h 50800"/>
                </a:gdLst>
                <a:ahLst/>
                <a:cxnLst>
                  <a:cxn ang="0">
                    <a:pos x="connsiteX0" y="connsiteY0"/>
                  </a:cxn>
                  <a:cxn ang="0">
                    <a:pos x="connsiteX1" y="connsiteY1"/>
                  </a:cxn>
                </a:cxnLst>
                <a:rect l="l" t="t" r="r" b="b"/>
                <a:pathLst>
                  <a:path w="6350" h="50800">
                    <a:moveTo>
                      <a:pt x="0" y="50800"/>
                    </a:moveTo>
                    <a:lnTo>
                      <a:pt x="0" y="0"/>
                    </a:lnTo>
                  </a:path>
                </a:pathLst>
              </a:custGeom>
              <a:ln w="19050" cap="rnd">
                <a:solidFill>
                  <a:srgbClr val="3C3C3C"/>
                </a:solidFill>
                <a:prstDash val="solid"/>
                <a:round/>
              </a:ln>
            </p:spPr>
            <p:txBody>
              <a:bodyPr rtlCol="0" anchor="ctr"/>
              <a:lstStyle/>
              <a:p>
                <a:endParaRPr lang="de-DE"/>
              </a:p>
            </p:txBody>
          </p:sp>
          <p:sp>
            <p:nvSpPr>
              <p:cNvPr id="51" name="Freihandform 50">
                <a:extLst>
                  <a:ext uri="{FF2B5EF4-FFF2-40B4-BE49-F238E27FC236}">
                    <a16:creationId xmlns:a16="http://schemas.microsoft.com/office/drawing/2014/main" id="{71E45981-F887-93DD-E87B-BFCA4543E701}"/>
                  </a:ext>
                </a:extLst>
              </p:cNvPr>
              <p:cNvSpPr/>
              <p:nvPr/>
            </p:nvSpPr>
            <p:spPr>
              <a:xfrm>
                <a:off x="8002496" y="1728155"/>
                <a:ext cx="124904" cy="6350"/>
              </a:xfrm>
              <a:custGeom>
                <a:avLst/>
                <a:gdLst>
                  <a:gd name="connsiteX0" fmla="*/ 124905 w 124904"/>
                  <a:gd name="connsiteY0" fmla="*/ 0 h 6350"/>
                  <a:gd name="connsiteX1" fmla="*/ 0 w 124904"/>
                  <a:gd name="connsiteY1" fmla="*/ 0 h 6350"/>
                </a:gdLst>
                <a:ahLst/>
                <a:cxnLst>
                  <a:cxn ang="0">
                    <a:pos x="connsiteX0" y="connsiteY0"/>
                  </a:cxn>
                  <a:cxn ang="0">
                    <a:pos x="connsiteX1" y="connsiteY1"/>
                  </a:cxn>
                </a:cxnLst>
                <a:rect l="l" t="t" r="r" b="b"/>
                <a:pathLst>
                  <a:path w="124904" h="6350">
                    <a:moveTo>
                      <a:pt x="124905" y="0"/>
                    </a:moveTo>
                    <a:lnTo>
                      <a:pt x="0" y="0"/>
                    </a:lnTo>
                  </a:path>
                </a:pathLst>
              </a:custGeom>
              <a:ln w="19050" cap="flat">
                <a:solidFill>
                  <a:srgbClr val="3C3C3C"/>
                </a:solidFill>
                <a:prstDash val="solid"/>
                <a:round/>
              </a:ln>
            </p:spPr>
            <p:txBody>
              <a:bodyPr rtlCol="0" anchor="ctr"/>
              <a:lstStyle/>
              <a:p>
                <a:endParaRPr lang="de-DE"/>
              </a:p>
            </p:txBody>
          </p:sp>
          <p:sp>
            <p:nvSpPr>
              <p:cNvPr id="52" name="Freihandform 51">
                <a:extLst>
                  <a:ext uri="{FF2B5EF4-FFF2-40B4-BE49-F238E27FC236}">
                    <a16:creationId xmlns:a16="http://schemas.microsoft.com/office/drawing/2014/main" id="{0FD6CEB6-4129-478D-C3D5-363EEF97B724}"/>
                  </a:ext>
                </a:extLst>
              </p:cNvPr>
              <p:cNvSpPr/>
              <p:nvPr/>
            </p:nvSpPr>
            <p:spPr>
              <a:xfrm>
                <a:off x="7894800" y="1728155"/>
                <a:ext cx="298640" cy="135762"/>
              </a:xfrm>
              <a:custGeom>
                <a:avLst/>
                <a:gdLst>
                  <a:gd name="connsiteX0" fmla="*/ 106871 w 298640"/>
                  <a:gd name="connsiteY0" fmla="*/ 0 h 135762"/>
                  <a:gd name="connsiteX1" fmla="*/ 73470 w 298640"/>
                  <a:gd name="connsiteY1" fmla="*/ 0 h 135762"/>
                  <a:gd name="connsiteX2" fmla="*/ 0 w 298640"/>
                  <a:gd name="connsiteY2" fmla="*/ 67881 h 135762"/>
                  <a:gd name="connsiteX3" fmla="*/ 0 w 298640"/>
                  <a:gd name="connsiteY3" fmla="*/ 67881 h 135762"/>
                  <a:gd name="connsiteX4" fmla="*/ 73470 w 298640"/>
                  <a:gd name="connsiteY4" fmla="*/ 135763 h 135762"/>
                  <a:gd name="connsiteX5" fmla="*/ 298641 w 298640"/>
                  <a:gd name="connsiteY5" fmla="*/ 135763 h 13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640" h="135762">
                    <a:moveTo>
                      <a:pt x="106871" y="0"/>
                    </a:moveTo>
                    <a:lnTo>
                      <a:pt x="73470" y="0"/>
                    </a:lnTo>
                    <a:cubicBezTo>
                      <a:pt x="33083" y="0"/>
                      <a:pt x="0" y="30543"/>
                      <a:pt x="0" y="67881"/>
                    </a:cubicBezTo>
                    <a:lnTo>
                      <a:pt x="0" y="67881"/>
                    </a:lnTo>
                    <a:cubicBezTo>
                      <a:pt x="0" y="105220"/>
                      <a:pt x="33083" y="135763"/>
                      <a:pt x="73470" y="135763"/>
                    </a:cubicBezTo>
                    <a:lnTo>
                      <a:pt x="298641" y="135763"/>
                    </a:lnTo>
                  </a:path>
                </a:pathLst>
              </a:custGeom>
              <a:noFill/>
              <a:ln w="19050" cap="rnd">
                <a:solidFill>
                  <a:srgbClr val="3C3C3C"/>
                </a:solidFill>
                <a:prstDash val="solid"/>
                <a:miter/>
              </a:ln>
            </p:spPr>
            <p:txBody>
              <a:bodyPr rtlCol="0" anchor="ctr"/>
              <a:lstStyle/>
              <a:p>
                <a:endParaRPr lang="de-DE" dirty="0"/>
              </a:p>
            </p:txBody>
          </p:sp>
          <p:sp>
            <p:nvSpPr>
              <p:cNvPr id="53" name="Freihandform 52">
                <a:extLst>
                  <a:ext uri="{FF2B5EF4-FFF2-40B4-BE49-F238E27FC236}">
                    <a16:creationId xmlns:a16="http://schemas.microsoft.com/office/drawing/2014/main" id="{CAEB10D5-19B2-EAFE-986F-500E3F5BB2AC}"/>
                  </a:ext>
                </a:extLst>
              </p:cNvPr>
              <p:cNvSpPr/>
              <p:nvPr/>
            </p:nvSpPr>
            <p:spPr>
              <a:xfrm>
                <a:off x="8196552" y="1823531"/>
                <a:ext cx="77343" cy="81406"/>
              </a:xfrm>
              <a:custGeom>
                <a:avLst/>
                <a:gdLst>
                  <a:gd name="connsiteX0" fmla="*/ 65405 w 77343"/>
                  <a:gd name="connsiteY0" fmla="*/ 81407 h 81406"/>
                  <a:gd name="connsiteX1" fmla="*/ 51879 w 77343"/>
                  <a:gd name="connsiteY1" fmla="*/ 81407 h 81406"/>
                  <a:gd name="connsiteX2" fmla="*/ 0 w 77343"/>
                  <a:gd name="connsiteY2" fmla="*/ 40704 h 81406"/>
                  <a:gd name="connsiteX3" fmla="*/ 0 w 77343"/>
                  <a:gd name="connsiteY3" fmla="*/ 40704 h 81406"/>
                  <a:gd name="connsiteX4" fmla="*/ 51879 w 77343"/>
                  <a:gd name="connsiteY4" fmla="*/ 0 h 81406"/>
                  <a:gd name="connsiteX5" fmla="*/ 65342 w 77343"/>
                  <a:gd name="connsiteY5" fmla="*/ 0 h 81406"/>
                  <a:gd name="connsiteX6" fmla="*/ 77343 w 77343"/>
                  <a:gd name="connsiteY6" fmla="*/ 9398 h 81406"/>
                  <a:gd name="connsiteX7" fmla="*/ 77343 w 77343"/>
                  <a:gd name="connsiteY7" fmla="*/ 72072 h 81406"/>
                  <a:gd name="connsiteX8" fmla="*/ 65405 w 77343"/>
                  <a:gd name="connsiteY8" fmla="*/ 81407 h 8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 h="81406">
                    <a:moveTo>
                      <a:pt x="65405" y="81407"/>
                    </a:moveTo>
                    <a:lnTo>
                      <a:pt x="51879" y="81407"/>
                    </a:lnTo>
                    <a:cubicBezTo>
                      <a:pt x="23304" y="81407"/>
                      <a:pt x="0" y="63056"/>
                      <a:pt x="0" y="40704"/>
                    </a:cubicBezTo>
                    <a:lnTo>
                      <a:pt x="0" y="40704"/>
                    </a:lnTo>
                    <a:cubicBezTo>
                      <a:pt x="0" y="18288"/>
                      <a:pt x="23368" y="0"/>
                      <a:pt x="51879" y="0"/>
                    </a:cubicBezTo>
                    <a:lnTo>
                      <a:pt x="65342" y="0"/>
                    </a:lnTo>
                    <a:cubicBezTo>
                      <a:pt x="71946" y="0"/>
                      <a:pt x="77343" y="4191"/>
                      <a:pt x="77343" y="9398"/>
                    </a:cubicBezTo>
                    <a:lnTo>
                      <a:pt x="77343" y="72072"/>
                    </a:lnTo>
                    <a:cubicBezTo>
                      <a:pt x="77343" y="77216"/>
                      <a:pt x="72009" y="81407"/>
                      <a:pt x="65405" y="81407"/>
                    </a:cubicBezTo>
                    <a:close/>
                  </a:path>
                </a:pathLst>
              </a:custGeom>
              <a:solidFill>
                <a:schemeClr val="bg1"/>
              </a:solidFill>
              <a:ln w="19050" cap="rnd">
                <a:solidFill>
                  <a:srgbClr val="3C3C3C"/>
                </a:solidFill>
                <a:prstDash val="solid"/>
                <a:miter/>
              </a:ln>
            </p:spPr>
            <p:txBody>
              <a:bodyPr rtlCol="0" anchor="ctr"/>
              <a:lstStyle/>
              <a:p>
                <a:endParaRPr lang="de-DE"/>
              </a:p>
            </p:txBody>
          </p:sp>
          <p:sp>
            <p:nvSpPr>
              <p:cNvPr id="54" name="Freihandform 53">
                <a:extLst>
                  <a:ext uri="{FF2B5EF4-FFF2-40B4-BE49-F238E27FC236}">
                    <a16:creationId xmlns:a16="http://schemas.microsoft.com/office/drawing/2014/main" id="{773547A0-887C-668B-6A1A-B35C06F60338}"/>
                  </a:ext>
                </a:extLst>
              </p:cNvPr>
              <p:cNvSpPr/>
              <p:nvPr/>
            </p:nvSpPr>
            <p:spPr>
              <a:xfrm>
                <a:off x="8276626" y="1843852"/>
                <a:ext cx="35941" cy="6350"/>
              </a:xfrm>
              <a:custGeom>
                <a:avLst/>
                <a:gdLst>
                  <a:gd name="connsiteX0" fmla="*/ 35941 w 35941"/>
                  <a:gd name="connsiteY0" fmla="*/ 0 h 6350"/>
                  <a:gd name="connsiteX1" fmla="*/ 0 w 35941"/>
                  <a:gd name="connsiteY1" fmla="*/ 0 h 6350"/>
                </a:gdLst>
                <a:ahLst/>
                <a:cxnLst>
                  <a:cxn ang="0">
                    <a:pos x="connsiteX0" y="connsiteY0"/>
                  </a:cxn>
                  <a:cxn ang="0">
                    <a:pos x="connsiteX1" y="connsiteY1"/>
                  </a:cxn>
                </a:cxnLst>
                <a:rect l="l" t="t" r="r" b="b"/>
                <a:pathLst>
                  <a:path w="35941" h="6350">
                    <a:moveTo>
                      <a:pt x="35941" y="0"/>
                    </a:moveTo>
                    <a:lnTo>
                      <a:pt x="0" y="0"/>
                    </a:lnTo>
                  </a:path>
                </a:pathLst>
              </a:custGeom>
              <a:ln w="19050" cap="rnd">
                <a:solidFill>
                  <a:srgbClr val="3C3C3C"/>
                </a:solidFill>
                <a:prstDash val="solid"/>
                <a:miter/>
              </a:ln>
            </p:spPr>
            <p:txBody>
              <a:bodyPr rtlCol="0" anchor="ctr"/>
              <a:lstStyle/>
              <a:p>
                <a:endParaRPr lang="de-DE"/>
              </a:p>
            </p:txBody>
          </p:sp>
          <p:sp>
            <p:nvSpPr>
              <p:cNvPr id="55" name="Freihandform 54">
                <a:extLst>
                  <a:ext uri="{FF2B5EF4-FFF2-40B4-BE49-F238E27FC236}">
                    <a16:creationId xmlns:a16="http://schemas.microsoft.com/office/drawing/2014/main" id="{E4F5A147-999E-DF9A-3B9E-8A65DBC7A51B}"/>
                  </a:ext>
                </a:extLst>
              </p:cNvPr>
              <p:cNvSpPr/>
              <p:nvPr/>
            </p:nvSpPr>
            <p:spPr>
              <a:xfrm>
                <a:off x="8276626" y="1884555"/>
                <a:ext cx="35941" cy="6350"/>
              </a:xfrm>
              <a:custGeom>
                <a:avLst/>
                <a:gdLst>
                  <a:gd name="connsiteX0" fmla="*/ 35941 w 35941"/>
                  <a:gd name="connsiteY0" fmla="*/ 0 h 6350"/>
                  <a:gd name="connsiteX1" fmla="*/ 0 w 35941"/>
                  <a:gd name="connsiteY1" fmla="*/ 0 h 6350"/>
                </a:gdLst>
                <a:ahLst/>
                <a:cxnLst>
                  <a:cxn ang="0">
                    <a:pos x="connsiteX0" y="connsiteY0"/>
                  </a:cxn>
                  <a:cxn ang="0">
                    <a:pos x="connsiteX1" y="connsiteY1"/>
                  </a:cxn>
                </a:cxnLst>
                <a:rect l="l" t="t" r="r" b="b"/>
                <a:pathLst>
                  <a:path w="35941" h="6350">
                    <a:moveTo>
                      <a:pt x="35941" y="0"/>
                    </a:moveTo>
                    <a:lnTo>
                      <a:pt x="0" y="0"/>
                    </a:lnTo>
                  </a:path>
                </a:pathLst>
              </a:custGeom>
              <a:ln w="19050" cap="rnd">
                <a:solidFill>
                  <a:srgbClr val="3C3C3C"/>
                </a:solidFill>
                <a:prstDash val="solid"/>
                <a:miter/>
              </a:ln>
            </p:spPr>
            <p:txBody>
              <a:bodyPr rtlCol="0" anchor="ctr"/>
              <a:lstStyle/>
              <a:p>
                <a:endParaRPr lang="de-DE"/>
              </a:p>
            </p:txBody>
          </p:sp>
        </p:grpSp>
      </p:grpSp>
      <p:sp>
        <p:nvSpPr>
          <p:cNvPr id="59" name="Textfeld 58">
            <a:extLst>
              <a:ext uri="{FF2B5EF4-FFF2-40B4-BE49-F238E27FC236}">
                <a16:creationId xmlns:a16="http://schemas.microsoft.com/office/drawing/2014/main" id="{56F759E0-5751-0C9E-B157-148B6F13865D}"/>
              </a:ext>
            </a:extLst>
          </p:cNvPr>
          <p:cNvSpPr txBox="1"/>
          <p:nvPr/>
        </p:nvSpPr>
        <p:spPr>
          <a:xfrm>
            <a:off x="3063656" y="4209157"/>
            <a:ext cx="1309014" cy="400110"/>
          </a:xfrm>
          <a:prstGeom prst="rect">
            <a:avLst/>
          </a:prstGeom>
          <a:noFill/>
        </p:spPr>
        <p:txBody>
          <a:bodyPr wrap="square" rtlCol="0">
            <a:spAutoFit/>
          </a:bodyPr>
          <a:lstStyle/>
          <a:p>
            <a:pPr algn="ctr"/>
            <a:r>
              <a:rPr lang="de-DE" sz="2000" b="1" dirty="0">
                <a:solidFill>
                  <a:srgbClr val="B2B2B2"/>
                </a:solidFill>
                <a:latin typeface="Titillium Web" pitchFamily="2" charset="77"/>
              </a:rPr>
              <a:t>Susanne</a:t>
            </a:r>
            <a:endParaRPr lang="de-AT" sz="2000" b="1" dirty="0">
              <a:solidFill>
                <a:srgbClr val="B2B2B2"/>
              </a:solidFill>
              <a:latin typeface="Titillium Web" pitchFamily="2" charset="77"/>
            </a:endParaRPr>
          </a:p>
        </p:txBody>
      </p:sp>
      <p:sp>
        <p:nvSpPr>
          <p:cNvPr id="60" name="Rechteck: abgerundete Ecken 28">
            <a:extLst>
              <a:ext uri="{FF2B5EF4-FFF2-40B4-BE49-F238E27FC236}">
                <a16:creationId xmlns:a16="http://schemas.microsoft.com/office/drawing/2014/main" id="{37FC3BA6-D7FB-AC1C-21C3-F2020BD61DE1}"/>
              </a:ext>
            </a:extLst>
          </p:cNvPr>
          <p:cNvSpPr/>
          <p:nvPr/>
        </p:nvSpPr>
        <p:spPr>
          <a:xfrm>
            <a:off x="4372670" y="4169600"/>
            <a:ext cx="1835093" cy="541316"/>
          </a:xfrm>
          <a:prstGeom prst="roundRect">
            <a:avLst/>
          </a:prstGeom>
          <a:noFill/>
          <a:ln w="12700">
            <a:noFill/>
          </a:ln>
        </p:spPr>
        <p:style>
          <a:lnRef idx="3">
            <a:schemeClr val="lt1"/>
          </a:lnRef>
          <a:fillRef idx="1">
            <a:schemeClr val="accent2"/>
          </a:fillRef>
          <a:effectRef idx="1">
            <a:schemeClr val="accent2"/>
          </a:effectRef>
          <a:fontRef idx="minor">
            <a:schemeClr val="lt1"/>
          </a:fontRef>
        </p:style>
        <p:txBody>
          <a:bodyPr lIns="0" rtlCol="0" anchor="ctr"/>
          <a:lstStyle/>
          <a:p>
            <a:r>
              <a:rPr lang="de-AT" sz="1200" b="1" dirty="0">
                <a:solidFill>
                  <a:srgbClr val="3C3C3C"/>
                </a:solidFill>
                <a:latin typeface="Titillium Web SemiBold" pitchFamily="2" charset="77"/>
              </a:rPr>
              <a:t>5,7 ct Einspeisevergütung</a:t>
            </a:r>
          </a:p>
          <a:p>
            <a:r>
              <a:rPr lang="de-AT" sz="1200" dirty="0">
                <a:solidFill>
                  <a:srgbClr val="3C3C3C"/>
                </a:solidFill>
                <a:latin typeface="Titillium Web" pitchFamily="2" charset="77"/>
              </a:rPr>
              <a:t>Konditionen des EVU</a:t>
            </a:r>
          </a:p>
        </p:txBody>
      </p:sp>
      <p:pic>
        <p:nvPicPr>
          <p:cNvPr id="81" name="Grafik 80">
            <a:extLst>
              <a:ext uri="{FF2B5EF4-FFF2-40B4-BE49-F238E27FC236}">
                <a16:creationId xmlns:a16="http://schemas.microsoft.com/office/drawing/2014/main" id="{A5CA47F4-04CD-1284-43E1-3BBDD03E1B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89434" y="5790636"/>
            <a:ext cx="800100" cy="800100"/>
          </a:xfrm>
          <a:prstGeom prst="rect">
            <a:avLst/>
          </a:prstGeom>
        </p:spPr>
      </p:pic>
      <p:sp>
        <p:nvSpPr>
          <p:cNvPr id="4" name="Rechteck: abgerundete Ecken 28">
            <a:extLst>
              <a:ext uri="{FF2B5EF4-FFF2-40B4-BE49-F238E27FC236}">
                <a16:creationId xmlns:a16="http://schemas.microsoft.com/office/drawing/2014/main" id="{F4509906-7D22-FEA3-CB52-EFA60FA6CD39}"/>
              </a:ext>
            </a:extLst>
          </p:cNvPr>
          <p:cNvSpPr/>
          <p:nvPr/>
        </p:nvSpPr>
        <p:spPr>
          <a:xfrm>
            <a:off x="1669250" y="2150402"/>
            <a:ext cx="2729691" cy="1255573"/>
          </a:xfrm>
          <a:prstGeom prst="roundRect">
            <a:avLst/>
          </a:prstGeom>
          <a:solidFill>
            <a:srgbClr val="6BBD99"/>
          </a:solidFill>
          <a:ln w="12700"/>
        </p:spPr>
        <p:style>
          <a:lnRef idx="3">
            <a:schemeClr val="lt1"/>
          </a:lnRef>
          <a:fillRef idx="1">
            <a:schemeClr val="accent2"/>
          </a:fillRef>
          <a:effectRef idx="1">
            <a:schemeClr val="accent2"/>
          </a:effectRef>
          <a:fontRef idx="minor">
            <a:schemeClr val="lt1"/>
          </a:fontRef>
        </p:style>
        <p:txBody>
          <a:bodyPr rtlCol="0" anchor="ctr"/>
          <a:lstStyle/>
          <a:p>
            <a:r>
              <a:rPr lang="de-AT" sz="1200" dirty="0">
                <a:solidFill>
                  <a:schemeClr val="bg1"/>
                </a:solidFill>
                <a:latin typeface="Titillium Web" pitchFamily="2" charset="77"/>
              </a:rPr>
              <a:t>    13,0 ct Energiekosten</a:t>
            </a:r>
          </a:p>
          <a:p>
            <a:r>
              <a:rPr lang="de-AT" sz="1200" dirty="0">
                <a:solidFill>
                  <a:schemeClr val="bg1"/>
                </a:solidFill>
                <a:latin typeface="Titillium Web" pitchFamily="2" charset="77"/>
              </a:rPr>
              <a:t>+    6,9 ct Netzkosten (-28%)</a:t>
            </a:r>
            <a:br>
              <a:rPr lang="de-AT" sz="1200" dirty="0">
                <a:solidFill>
                  <a:schemeClr val="bg1"/>
                </a:solidFill>
                <a:latin typeface="Titillium Web" pitchFamily="2" charset="77"/>
              </a:rPr>
            </a:br>
            <a:r>
              <a:rPr lang="de-AT" sz="1200" dirty="0">
                <a:solidFill>
                  <a:schemeClr val="bg1"/>
                </a:solidFill>
                <a:latin typeface="Titillium Web" pitchFamily="2" charset="77"/>
              </a:rPr>
              <a:t>+    0,0 ct Elektrizitätsabgabe (-100%)</a:t>
            </a:r>
          </a:p>
          <a:p>
            <a:r>
              <a:rPr lang="de-AT" sz="1200" dirty="0">
                <a:solidFill>
                  <a:schemeClr val="bg1"/>
                </a:solidFill>
                <a:latin typeface="Titillium Web" pitchFamily="2" charset="77"/>
              </a:rPr>
              <a:t>+    1,4 ct Mehrwertsteuer</a:t>
            </a:r>
            <a:br>
              <a:rPr lang="de-AT" sz="1200" dirty="0">
                <a:solidFill>
                  <a:schemeClr val="bg1"/>
                </a:solidFill>
                <a:latin typeface="Titillium Web" pitchFamily="2" charset="77"/>
              </a:rPr>
            </a:br>
            <a:r>
              <a:rPr lang="de-AT" sz="1200" b="1" dirty="0">
                <a:solidFill>
                  <a:schemeClr val="bg1"/>
                </a:solidFill>
                <a:latin typeface="Titillium Web" pitchFamily="2" charset="77"/>
              </a:rPr>
              <a:t>=  21,3 ct Gesamtstromkosten</a:t>
            </a:r>
          </a:p>
        </p:txBody>
      </p:sp>
      <p:sp>
        <p:nvSpPr>
          <p:cNvPr id="5" name="Oval 4">
            <a:extLst>
              <a:ext uri="{FF2B5EF4-FFF2-40B4-BE49-F238E27FC236}">
                <a16:creationId xmlns:a16="http://schemas.microsoft.com/office/drawing/2014/main" id="{B2FBC350-D22F-EC05-FA2E-01BCB14A2FAA}"/>
              </a:ext>
            </a:extLst>
          </p:cNvPr>
          <p:cNvSpPr/>
          <p:nvPr/>
        </p:nvSpPr>
        <p:spPr>
          <a:xfrm>
            <a:off x="4000858" y="1504405"/>
            <a:ext cx="1080000" cy="1080000"/>
          </a:xfrm>
          <a:prstGeom prst="ellipse">
            <a:avLst/>
          </a:prstGeom>
          <a:solidFill>
            <a:schemeClr val="bg1"/>
          </a:solidFill>
          <a:ln w="25400">
            <a:solidFill>
              <a:srgbClr val="6BBD99"/>
            </a:solidFill>
            <a:prstDash val="dash"/>
          </a:ln>
        </p:spPr>
        <p:style>
          <a:lnRef idx="3">
            <a:schemeClr val="lt1"/>
          </a:lnRef>
          <a:fillRef idx="1">
            <a:schemeClr val="accent2"/>
          </a:fillRef>
          <a:effectRef idx="1">
            <a:schemeClr val="accent2"/>
          </a:effectRef>
          <a:fontRef idx="minor">
            <a:schemeClr val="lt1"/>
          </a:fontRef>
        </p:style>
        <p:txBody>
          <a:bodyPr lIns="0" rIns="0" rtlCol="0" anchor="ctr"/>
          <a:lstStyle/>
          <a:p>
            <a:pPr algn="ctr"/>
            <a:r>
              <a:rPr lang="de-DE" sz="1100" b="1" dirty="0">
                <a:solidFill>
                  <a:schemeClr val="tx1"/>
                </a:solidFill>
                <a:latin typeface="Titillium Web" pitchFamily="2" charset="77"/>
              </a:rPr>
              <a:t>Ersparnis</a:t>
            </a:r>
            <a:br>
              <a:rPr lang="de-DE" sz="1100" b="1" dirty="0">
                <a:solidFill>
                  <a:schemeClr val="tx1"/>
                </a:solidFill>
                <a:latin typeface="Titillium Web" pitchFamily="2" charset="77"/>
              </a:rPr>
            </a:br>
            <a:r>
              <a:rPr lang="de-DE" sz="1600" b="1" dirty="0">
                <a:solidFill>
                  <a:schemeClr val="tx1"/>
                </a:solidFill>
                <a:latin typeface="Titillium Web" pitchFamily="2" charset="77"/>
              </a:rPr>
              <a:t>14,7 ct</a:t>
            </a:r>
          </a:p>
          <a:p>
            <a:pPr algn="ctr"/>
            <a:r>
              <a:rPr lang="de-DE" sz="1200" b="1" dirty="0">
                <a:solidFill>
                  <a:schemeClr val="tx1"/>
                </a:solidFill>
                <a:latin typeface="Titillium Web" pitchFamily="2" charset="77"/>
              </a:rPr>
              <a:t>Je kWh</a:t>
            </a:r>
          </a:p>
        </p:txBody>
      </p:sp>
      <p:pic>
        <p:nvPicPr>
          <p:cNvPr id="6" name="Grafik 5" descr="Ein Bild, das Symbol, Schrift, Design enthält.&#10;&#10;Automatisch generierte Beschreibung">
            <a:extLst>
              <a:ext uri="{FF2B5EF4-FFF2-40B4-BE49-F238E27FC236}">
                <a16:creationId xmlns:a16="http://schemas.microsoft.com/office/drawing/2014/main" id="{C68DBB35-DF2C-4BE6-09F3-DF551804C5F0}"/>
              </a:ext>
            </a:extLst>
          </p:cNvPr>
          <p:cNvPicPr>
            <a:picLocks noChangeAspect="1"/>
          </p:cNvPicPr>
          <p:nvPr/>
        </p:nvPicPr>
        <p:blipFill>
          <a:blip r:embed="rId15"/>
          <a:stretch>
            <a:fillRect/>
          </a:stretch>
        </p:blipFill>
        <p:spPr>
          <a:xfrm>
            <a:off x="11293640" y="63371"/>
            <a:ext cx="750409" cy="750409"/>
          </a:xfrm>
          <a:prstGeom prst="rect">
            <a:avLst/>
          </a:prstGeom>
        </p:spPr>
      </p:pic>
      <p:sp>
        <p:nvSpPr>
          <p:cNvPr id="7" name="Oval 6">
            <a:extLst>
              <a:ext uri="{FF2B5EF4-FFF2-40B4-BE49-F238E27FC236}">
                <a16:creationId xmlns:a16="http://schemas.microsoft.com/office/drawing/2014/main" id="{0A2208B5-F820-A70A-6A6A-433CFB297EB0}"/>
              </a:ext>
            </a:extLst>
          </p:cNvPr>
          <p:cNvSpPr/>
          <p:nvPr/>
        </p:nvSpPr>
        <p:spPr>
          <a:xfrm>
            <a:off x="1840862" y="3317682"/>
            <a:ext cx="1080000" cy="1080000"/>
          </a:xfrm>
          <a:prstGeom prst="ellipse">
            <a:avLst/>
          </a:prstGeom>
          <a:solidFill>
            <a:schemeClr val="bg1"/>
          </a:solidFill>
          <a:ln w="25400">
            <a:solidFill>
              <a:srgbClr val="EB5032"/>
            </a:solidFill>
            <a:prstDash val="dash"/>
          </a:ln>
        </p:spPr>
        <p:style>
          <a:lnRef idx="3">
            <a:schemeClr val="lt1"/>
          </a:lnRef>
          <a:fillRef idx="1">
            <a:schemeClr val="accent2"/>
          </a:fillRef>
          <a:effectRef idx="1">
            <a:schemeClr val="accent2"/>
          </a:effectRef>
          <a:fontRef idx="minor">
            <a:schemeClr val="lt1"/>
          </a:fontRef>
        </p:style>
        <p:txBody>
          <a:bodyPr lIns="0" rIns="0" rtlCol="0" anchor="ctr"/>
          <a:lstStyle/>
          <a:p>
            <a:pPr algn="ctr"/>
            <a:r>
              <a:rPr lang="de-DE" sz="1100" b="1" dirty="0">
                <a:solidFill>
                  <a:schemeClr val="tx1"/>
                </a:solidFill>
                <a:latin typeface="Titillium Web" pitchFamily="2" charset="77"/>
              </a:rPr>
              <a:t>Mehr</a:t>
            </a:r>
          </a:p>
          <a:p>
            <a:pPr algn="ctr"/>
            <a:r>
              <a:rPr lang="de-DE" sz="1100" b="1" dirty="0">
                <a:solidFill>
                  <a:schemeClr val="tx1"/>
                </a:solidFill>
                <a:latin typeface="Titillium Web" pitchFamily="2" charset="77"/>
              </a:rPr>
              <a:t>Ertrag</a:t>
            </a:r>
            <a:br>
              <a:rPr lang="de-DE" sz="1100" b="1" dirty="0">
                <a:solidFill>
                  <a:schemeClr val="tx1"/>
                </a:solidFill>
                <a:latin typeface="Titillium Web" pitchFamily="2" charset="77"/>
              </a:rPr>
            </a:br>
            <a:r>
              <a:rPr lang="de-DE" sz="1100" b="1" dirty="0">
                <a:solidFill>
                  <a:schemeClr val="tx1"/>
                </a:solidFill>
                <a:latin typeface="Titillium Web" pitchFamily="2" charset="77"/>
              </a:rPr>
              <a:t>+</a:t>
            </a:r>
            <a:r>
              <a:rPr lang="de-DE" sz="1600" b="1" dirty="0">
                <a:solidFill>
                  <a:schemeClr val="tx1"/>
                </a:solidFill>
                <a:latin typeface="Titillium Web" pitchFamily="2" charset="77"/>
              </a:rPr>
              <a:t>7,3 ct</a:t>
            </a:r>
          </a:p>
          <a:p>
            <a:pPr algn="ctr"/>
            <a:r>
              <a:rPr lang="de-DE" sz="1100" b="1" dirty="0">
                <a:solidFill>
                  <a:schemeClr val="tx1"/>
                </a:solidFill>
                <a:latin typeface="Titillium Web" pitchFamily="2" charset="77"/>
              </a:rPr>
              <a:t>je kWh</a:t>
            </a:r>
          </a:p>
        </p:txBody>
      </p:sp>
    </p:spTree>
    <p:extLst>
      <p:ext uri="{BB962C8B-B14F-4D97-AF65-F5344CB8AC3E}">
        <p14:creationId xmlns:p14="http://schemas.microsoft.com/office/powerpoint/2010/main" val="33003144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E0FA5EC-FA69-EC7F-2D41-E2371F6E1177}"/>
              </a:ext>
            </a:extLst>
          </p:cNvPr>
          <p:cNvSpPr/>
          <p:nvPr/>
        </p:nvSpPr>
        <p:spPr>
          <a:xfrm>
            <a:off x="434199" y="1443210"/>
            <a:ext cx="11166562" cy="54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Bef>
                <a:spcPts val="1000"/>
              </a:spcBef>
              <a:buClr>
                <a:srgbClr val="000000">
                  <a:lumMod val="65000"/>
                  <a:lumOff val="35000"/>
                </a:srgbClr>
              </a:buClr>
              <a:buSzPct val="101000"/>
              <a:defRPr/>
            </a:pPr>
            <a:r>
              <a:rPr lang="de-DE" dirty="0">
                <a:solidFill>
                  <a:srgbClr val="EB5032"/>
                </a:solidFill>
                <a:latin typeface="Titillium Web" pitchFamily="2" charset="77"/>
              </a:rPr>
              <a:t>Wirtschaftliche Vorteile durch reduzierte Netzentgelte, Steuern und Abgaben</a:t>
            </a:r>
          </a:p>
          <a:p>
            <a:pPr marL="342900" indent="-342900">
              <a:lnSpc>
                <a:spcPct val="150000"/>
              </a:lnSpc>
              <a:spcBef>
                <a:spcPts val="1000"/>
              </a:spcBef>
              <a:buClr>
                <a:srgbClr val="000000">
                  <a:lumMod val="65000"/>
                  <a:lumOff val="35000"/>
                </a:srgbClr>
              </a:buClr>
              <a:buSzPct val="101000"/>
              <a:buFont typeface="Arial" panose="020B0604020202020204" pitchFamily="34" charset="0"/>
              <a:buChar char="•"/>
              <a:defRPr/>
            </a:pPr>
            <a:r>
              <a:rPr lang="de-DE" b="1" dirty="0">
                <a:solidFill>
                  <a:srgbClr val="000000">
                    <a:lumMod val="65000"/>
                    <a:lumOff val="35000"/>
                  </a:srgbClr>
                </a:solidFill>
                <a:latin typeface="Titillium Web" pitchFamily="2" charset="77"/>
              </a:rPr>
              <a:t>Regionale</a:t>
            </a:r>
            <a:r>
              <a:rPr lang="de-DE" dirty="0">
                <a:solidFill>
                  <a:srgbClr val="000000">
                    <a:lumMod val="65000"/>
                    <a:lumOff val="35000"/>
                  </a:srgbClr>
                </a:solidFill>
                <a:latin typeface="Titillium Web" pitchFamily="2" charset="77"/>
              </a:rPr>
              <a:t> Erneuerbare Energiegemeinschaften:</a:t>
            </a:r>
            <a:r>
              <a:rPr lang="de-DE" b="1" dirty="0">
                <a:solidFill>
                  <a:srgbClr val="000000">
                    <a:lumMod val="65000"/>
                    <a:lumOff val="35000"/>
                  </a:srgbClr>
                </a:solidFill>
                <a:latin typeface="Titillium Web" pitchFamily="2" charset="77"/>
              </a:rPr>
              <a:t> -28 % </a:t>
            </a:r>
            <a:r>
              <a:rPr lang="de-DE" dirty="0">
                <a:solidFill>
                  <a:srgbClr val="000000">
                    <a:lumMod val="65000"/>
                    <a:lumOff val="35000"/>
                  </a:srgbClr>
                </a:solidFill>
                <a:latin typeface="Titillium Web" pitchFamily="2" charset="77"/>
              </a:rPr>
              <a:t>auf Ebene des Umspannwerkes  </a:t>
            </a:r>
          </a:p>
          <a:p>
            <a:pPr marL="342900" indent="-342900">
              <a:lnSpc>
                <a:spcPct val="150000"/>
              </a:lnSpc>
              <a:spcBef>
                <a:spcPts val="1000"/>
              </a:spcBef>
              <a:buClr>
                <a:srgbClr val="000000">
                  <a:lumMod val="65000"/>
                  <a:lumOff val="35000"/>
                </a:srgbClr>
              </a:buClr>
              <a:buSzPct val="101000"/>
              <a:buFont typeface="Arial" panose="020B0604020202020204" pitchFamily="34" charset="0"/>
              <a:buChar char="•"/>
              <a:defRPr/>
            </a:pPr>
            <a:r>
              <a:rPr lang="de-DE" b="1" dirty="0">
                <a:solidFill>
                  <a:srgbClr val="000000">
                    <a:lumMod val="65000"/>
                    <a:lumOff val="35000"/>
                  </a:srgbClr>
                </a:solidFill>
                <a:latin typeface="Titillium Web" pitchFamily="2" charset="77"/>
              </a:rPr>
              <a:t>BürgerInnen-Energiegemeinschaften</a:t>
            </a:r>
            <a:r>
              <a:rPr lang="de-DE" dirty="0">
                <a:solidFill>
                  <a:srgbClr val="000000">
                    <a:lumMod val="65000"/>
                    <a:lumOff val="35000"/>
                  </a:srgbClr>
                </a:solidFill>
                <a:latin typeface="Titillium Web" pitchFamily="2" charset="77"/>
              </a:rPr>
              <a:t>: keine reduzierten Netzentgelte</a:t>
            </a:r>
          </a:p>
          <a:p>
            <a:pPr marL="342900" indent="-342900">
              <a:lnSpc>
                <a:spcPct val="150000"/>
              </a:lnSpc>
              <a:spcBef>
                <a:spcPts val="1000"/>
              </a:spcBef>
              <a:buClr>
                <a:srgbClr val="000000">
                  <a:lumMod val="65000"/>
                  <a:lumOff val="35000"/>
                </a:srgbClr>
              </a:buClr>
              <a:buSzPct val="101000"/>
              <a:buFont typeface="Arial" panose="020B0604020202020204" pitchFamily="34" charset="0"/>
              <a:buChar char="•"/>
              <a:defRPr/>
            </a:pPr>
            <a:endParaRPr lang="de-DE" dirty="0">
              <a:solidFill>
                <a:srgbClr val="000000">
                  <a:lumMod val="65000"/>
                  <a:lumOff val="35000"/>
                </a:srgbClr>
              </a:solidFill>
              <a:latin typeface="Titillium Web" pitchFamily="2" charset="77"/>
            </a:endParaRPr>
          </a:p>
          <a:p>
            <a:pPr marL="342900" indent="-342900">
              <a:lnSpc>
                <a:spcPct val="150000"/>
              </a:lnSpc>
              <a:spcBef>
                <a:spcPts val="1000"/>
              </a:spcBef>
              <a:buClr>
                <a:srgbClr val="000000">
                  <a:lumMod val="65000"/>
                  <a:lumOff val="35000"/>
                </a:srgbClr>
              </a:buClr>
              <a:buSzPct val="101000"/>
              <a:buFont typeface="Arial" panose="020B0604020202020204" pitchFamily="34" charset="0"/>
              <a:buChar char="•"/>
              <a:defRPr/>
            </a:pPr>
            <a:endParaRPr lang="de-DE" dirty="0">
              <a:solidFill>
                <a:srgbClr val="000000">
                  <a:lumMod val="65000"/>
                  <a:lumOff val="35000"/>
                </a:srgbClr>
              </a:solidFill>
              <a:latin typeface="Titillium Web" pitchFamily="2" charset="77"/>
            </a:endParaRPr>
          </a:p>
          <a:p>
            <a:pPr>
              <a:lnSpc>
                <a:spcPct val="150000"/>
              </a:lnSpc>
              <a:spcBef>
                <a:spcPts val="1000"/>
              </a:spcBef>
              <a:buClr>
                <a:srgbClr val="000000">
                  <a:lumMod val="65000"/>
                  <a:lumOff val="35000"/>
                </a:srgbClr>
              </a:buClr>
              <a:buSzPct val="101000"/>
              <a:defRPr/>
            </a:pPr>
            <a:endParaRPr lang="de-DE" dirty="0">
              <a:solidFill>
                <a:srgbClr val="000000">
                  <a:lumMod val="65000"/>
                  <a:lumOff val="35000"/>
                </a:srgbClr>
              </a:solidFill>
              <a:latin typeface="Titillium Web" pitchFamily="2" charset="77"/>
            </a:endParaRPr>
          </a:p>
          <a:p>
            <a:pPr>
              <a:lnSpc>
                <a:spcPct val="150000"/>
              </a:lnSpc>
              <a:spcBef>
                <a:spcPts val="1000"/>
              </a:spcBef>
              <a:buClr>
                <a:srgbClr val="000000">
                  <a:lumMod val="65000"/>
                  <a:lumOff val="35000"/>
                </a:srgbClr>
              </a:buClr>
              <a:buSzPct val="101000"/>
              <a:defRPr/>
            </a:pPr>
            <a:r>
              <a:rPr lang="de-DE" dirty="0">
                <a:solidFill>
                  <a:srgbClr val="000000">
                    <a:lumMod val="65000"/>
                    <a:lumOff val="35000"/>
                  </a:srgbClr>
                </a:solidFill>
                <a:latin typeface="Titillium Web" pitchFamily="2" charset="77"/>
              </a:rPr>
              <a:t>&gt;&gt; mehr Informationen: </a:t>
            </a:r>
            <a:r>
              <a:rPr lang="de-DE" dirty="0">
                <a:solidFill>
                  <a:srgbClr val="000000">
                    <a:lumMod val="65000"/>
                    <a:lumOff val="35000"/>
                  </a:srgbClr>
                </a:solidFill>
                <a:latin typeface="Titillium Web" pitchFamily="2" charset="77"/>
                <a:hlinkClick r:id="rId2"/>
              </a:rPr>
              <a:t>https://energiegemeinschaften.gv.at/</a:t>
            </a:r>
            <a:r>
              <a:rPr lang="de-DE" dirty="0">
                <a:solidFill>
                  <a:srgbClr val="000000">
                    <a:lumMod val="65000"/>
                    <a:lumOff val="35000"/>
                  </a:srgbClr>
                </a:solidFill>
                <a:latin typeface="Titillium Web" pitchFamily="2" charset="77"/>
              </a:rPr>
              <a:t> </a:t>
            </a:r>
          </a:p>
          <a:p>
            <a:pPr marL="342900" indent="-342900">
              <a:lnSpc>
                <a:spcPct val="150000"/>
              </a:lnSpc>
              <a:spcBef>
                <a:spcPts val="1000"/>
              </a:spcBef>
              <a:buClr>
                <a:srgbClr val="000000">
                  <a:lumMod val="65000"/>
                  <a:lumOff val="35000"/>
                </a:srgbClr>
              </a:buClr>
              <a:buSzPct val="101000"/>
              <a:buFont typeface="Arial" panose="020B0604020202020204" pitchFamily="34" charset="0"/>
              <a:buChar char="•"/>
              <a:defRPr/>
            </a:pPr>
            <a:endParaRPr lang="de-DE" dirty="0">
              <a:solidFill>
                <a:srgbClr val="000000">
                  <a:lumMod val="65000"/>
                  <a:lumOff val="35000"/>
                </a:srgbClr>
              </a:solidFill>
              <a:latin typeface="Titillium Web" pitchFamily="2" charset="77"/>
            </a:endParaRPr>
          </a:p>
        </p:txBody>
      </p:sp>
      <p:sp>
        <p:nvSpPr>
          <p:cNvPr id="14" name="Textfeld 13">
            <a:extLst>
              <a:ext uri="{FF2B5EF4-FFF2-40B4-BE49-F238E27FC236}">
                <a16:creationId xmlns:a16="http://schemas.microsoft.com/office/drawing/2014/main" id="{C367B00F-6279-2394-235E-7EB2BE536894}"/>
              </a:ext>
            </a:extLst>
          </p:cNvPr>
          <p:cNvSpPr txBox="1"/>
          <p:nvPr/>
        </p:nvSpPr>
        <p:spPr>
          <a:xfrm>
            <a:off x="129449" y="6552433"/>
            <a:ext cx="10248440" cy="246221"/>
          </a:xfrm>
          <a:prstGeom prst="rect">
            <a:avLst/>
          </a:prstGeom>
          <a:noFill/>
        </p:spPr>
        <p:txBody>
          <a:bodyPr wrap="square">
            <a:spAutoFit/>
          </a:bodyPr>
          <a:lstStyle/>
          <a:p>
            <a:r>
              <a:rPr lang="de-AT" sz="1000" b="0" i="0">
                <a:solidFill>
                  <a:srgbClr val="555555"/>
                </a:solidFill>
                <a:effectLst/>
                <a:latin typeface="Arial" panose="020B0604020202020204" pitchFamily="34" charset="0"/>
              </a:rPr>
              <a:t>Systemnutzungsentgelte-Verordnung: </a:t>
            </a:r>
            <a:r>
              <a:rPr lang="de-AT" sz="1000">
                <a:solidFill>
                  <a:srgbClr val="000000">
                    <a:lumMod val="75000"/>
                    <a:lumOff val="25000"/>
                  </a:srgbClr>
                </a:solidFill>
              </a:rPr>
              <a:t>https://www.ris.bka.gv.at/GeltendeFassung.wxe?Abfrage=Bundesnormen&amp;Gesetzesnummer=20010107</a:t>
            </a:r>
          </a:p>
        </p:txBody>
      </p:sp>
      <p:pic>
        <p:nvPicPr>
          <p:cNvPr id="2" name="Grafik 1" descr="Ein Bild, das Symbol, Schrift, Design enthält.&#10;&#10;Automatisch generierte Beschreibung">
            <a:extLst>
              <a:ext uri="{FF2B5EF4-FFF2-40B4-BE49-F238E27FC236}">
                <a16:creationId xmlns:a16="http://schemas.microsoft.com/office/drawing/2014/main" id="{6E6B8A7F-7583-B919-1615-C6C3C31C2914}"/>
              </a:ext>
            </a:extLst>
          </p:cNvPr>
          <p:cNvPicPr>
            <a:picLocks noChangeAspect="1"/>
          </p:cNvPicPr>
          <p:nvPr/>
        </p:nvPicPr>
        <p:blipFill>
          <a:blip r:embed="rId3"/>
          <a:stretch>
            <a:fillRect/>
          </a:stretch>
        </p:blipFill>
        <p:spPr>
          <a:xfrm>
            <a:off x="11293640" y="63371"/>
            <a:ext cx="750409" cy="750409"/>
          </a:xfrm>
          <a:prstGeom prst="rect">
            <a:avLst/>
          </a:prstGeom>
        </p:spPr>
      </p:pic>
      <p:sp>
        <p:nvSpPr>
          <p:cNvPr id="12" name="Titel 1">
            <a:extLst>
              <a:ext uri="{FF2B5EF4-FFF2-40B4-BE49-F238E27FC236}">
                <a16:creationId xmlns:a16="http://schemas.microsoft.com/office/drawing/2014/main" id="{80669834-F86A-E4CE-CE33-F732E3E7025D}"/>
              </a:ext>
            </a:extLst>
          </p:cNvPr>
          <p:cNvSpPr>
            <a:spLocks noGrp="1"/>
          </p:cNvSpPr>
          <p:nvPr>
            <p:ph type="title"/>
          </p:nvPr>
        </p:nvSpPr>
        <p:spPr>
          <a:xfrm>
            <a:off x="421342" y="724463"/>
            <a:ext cx="5257800" cy="484549"/>
          </a:xfrm>
        </p:spPr>
        <p:txBody>
          <a:bodyPr/>
          <a:lstStyle/>
          <a:p>
            <a:r>
              <a:rPr lang="de-DE" dirty="0"/>
              <a:t>Reduzierte Netzkosten</a:t>
            </a:r>
          </a:p>
        </p:txBody>
      </p:sp>
      <p:sp>
        <p:nvSpPr>
          <p:cNvPr id="15" name="Textplatzhalter 2">
            <a:extLst>
              <a:ext uri="{FF2B5EF4-FFF2-40B4-BE49-F238E27FC236}">
                <a16:creationId xmlns:a16="http://schemas.microsoft.com/office/drawing/2014/main" id="{C182E08D-77C4-6A37-BD45-2760419AA5A1}"/>
              </a:ext>
            </a:extLst>
          </p:cNvPr>
          <p:cNvSpPr txBox="1">
            <a:spLocks/>
          </p:cNvSpPr>
          <p:nvPr/>
        </p:nvSpPr>
        <p:spPr>
          <a:xfrm>
            <a:off x="421342" y="436317"/>
            <a:ext cx="3595034" cy="330947"/>
          </a:xfrm>
          <a:prstGeom prst="rect">
            <a:avLst/>
          </a:prstGeom>
        </p:spPr>
        <p:txBody>
          <a:bodyPr vert="horz" lIns="91440" tIns="45720" rIns="91440" bIns="45720" rtlCol="0">
            <a:noAutofit/>
          </a:bodyPr>
          <a:lstStyle>
            <a:defPPr>
              <a:defRPr lang="de-DE"/>
            </a:defPPr>
            <a:lvl1pPr indent="0">
              <a:lnSpc>
                <a:spcPct val="90000"/>
              </a:lnSpc>
              <a:spcBef>
                <a:spcPts val="1000"/>
              </a:spcBef>
              <a:buClr>
                <a:srgbClr val="EB5032"/>
              </a:buClr>
              <a:buSzPct val="110000"/>
              <a:buFont typeface="Arial" panose="020B0604020202020204" pitchFamily="34" charset="0"/>
              <a:buNone/>
              <a:tabLst/>
              <a:defRPr lang="de-DE" sz="1600" b="1" i="0" cap="all" baseline="0" dirty="0" smtClean="0">
                <a:solidFill>
                  <a:srgbClr val="6BBD99"/>
                </a:solidFill>
                <a:latin typeface="Titillium Web SemiBold" pitchFamily="2" charset="77"/>
              </a:defRPr>
            </a:lvl1pPr>
            <a:lvl2pPr marL="673100" indent="-215900">
              <a:lnSpc>
                <a:spcPct val="90000"/>
              </a:lnSpc>
              <a:spcBef>
                <a:spcPts val="500"/>
              </a:spcBef>
              <a:buClr>
                <a:srgbClr val="EB5032"/>
              </a:buClr>
              <a:buSzPct val="110000"/>
              <a:buFont typeface="Arial" panose="020B0604020202020204" pitchFamily="34" charset="0"/>
              <a:buChar char="•"/>
              <a:tabLst/>
              <a:defRPr>
                <a:solidFill>
                  <a:srgbClr val="3C3C3C"/>
                </a:solidFill>
                <a:latin typeface="Titillium Web" pitchFamily="2" charset="77"/>
              </a:defRPr>
            </a:lvl2pPr>
            <a:lvl3pPr marL="1112838" indent="-198438">
              <a:lnSpc>
                <a:spcPct val="90000"/>
              </a:lnSpc>
              <a:spcBef>
                <a:spcPts val="500"/>
              </a:spcBef>
              <a:buClr>
                <a:srgbClr val="EB5032"/>
              </a:buClr>
              <a:buSzPct val="110000"/>
              <a:buFont typeface="Arial" panose="020B0604020202020204" pitchFamily="34" charset="0"/>
              <a:buChar char="•"/>
              <a:tabLst/>
              <a:defRPr sz="1600">
                <a:solidFill>
                  <a:srgbClr val="3C3C3C"/>
                </a:solidFill>
                <a:latin typeface="Titillium Web" pitchFamily="2" charset="77"/>
              </a:defRPr>
            </a:lvl3pPr>
            <a:lvl4pPr marL="1566863" indent="-195263">
              <a:lnSpc>
                <a:spcPct val="90000"/>
              </a:lnSpc>
              <a:spcBef>
                <a:spcPts val="500"/>
              </a:spcBef>
              <a:buClr>
                <a:srgbClr val="EB5032"/>
              </a:buClr>
              <a:buSzPct val="110000"/>
              <a:buFont typeface="Arial" panose="020B0604020202020204" pitchFamily="34" charset="0"/>
              <a:buChar char="•"/>
              <a:tabLst/>
              <a:defRPr sz="1400">
                <a:solidFill>
                  <a:srgbClr val="3C3C3C"/>
                </a:solidFill>
                <a:latin typeface="Titillium Web" pitchFamily="2" charset="77"/>
              </a:defRPr>
            </a:lvl4pPr>
            <a:lvl5pPr marL="2057400" indent="-228600">
              <a:lnSpc>
                <a:spcPct val="90000"/>
              </a:lnSpc>
              <a:spcBef>
                <a:spcPts val="500"/>
              </a:spcBef>
              <a:buFont typeface="Arial" panose="020B0604020202020204" pitchFamily="34" charset="0"/>
              <a:buChar char="•"/>
              <a:defRPr sz="1400">
                <a:solidFill>
                  <a:schemeClr val="bg2">
                    <a:lumMod val="75000"/>
                  </a:schemeClr>
                </a:solidFill>
                <a:latin typeface="Titillium Web" pitchFamily="2" charset="77"/>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Energiegemeinschaften</a:t>
            </a:r>
          </a:p>
        </p:txBody>
      </p:sp>
    </p:spTree>
    <p:extLst>
      <p:ext uri="{BB962C8B-B14F-4D97-AF65-F5344CB8AC3E}">
        <p14:creationId xmlns:p14="http://schemas.microsoft.com/office/powerpoint/2010/main" val="283391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tromnachbarschaft-energiegemeinschaft">
            <a:extLst>
              <a:ext uri="{FF2B5EF4-FFF2-40B4-BE49-F238E27FC236}">
                <a16:creationId xmlns:a16="http://schemas.microsoft.com/office/drawing/2014/main" id="{189EFB2C-47F4-9156-2F0B-7B75A59376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330" y="495300"/>
            <a:ext cx="9980709" cy="6362700"/>
          </a:xfrm>
          <a:prstGeom prst="rect">
            <a:avLst/>
          </a:prstGeom>
          <a:solidFill>
            <a:srgbClr val="FFFFFF"/>
          </a:solidFill>
        </p:spPr>
      </p:pic>
      <p:sp>
        <p:nvSpPr>
          <p:cNvPr id="3" name="Titel 1">
            <a:extLst>
              <a:ext uri="{FF2B5EF4-FFF2-40B4-BE49-F238E27FC236}">
                <a16:creationId xmlns:a16="http://schemas.microsoft.com/office/drawing/2014/main" id="{175CE84F-D3FD-9850-6E6B-746FAB6387D3}"/>
              </a:ext>
            </a:extLst>
          </p:cNvPr>
          <p:cNvSpPr>
            <a:spLocks noGrp="1"/>
          </p:cNvSpPr>
          <p:nvPr>
            <p:ph type="title"/>
          </p:nvPr>
        </p:nvSpPr>
        <p:spPr>
          <a:xfrm>
            <a:off x="421342" y="724463"/>
            <a:ext cx="5257800" cy="484549"/>
          </a:xfrm>
        </p:spPr>
        <p:txBody>
          <a:bodyPr/>
          <a:lstStyle/>
          <a:p>
            <a:r>
              <a:rPr lang="de-DE" dirty="0"/>
              <a:t>Aufbau einer EEG </a:t>
            </a:r>
          </a:p>
        </p:txBody>
      </p:sp>
      <p:sp>
        <p:nvSpPr>
          <p:cNvPr id="4" name="Textplatzhalter 2">
            <a:extLst>
              <a:ext uri="{FF2B5EF4-FFF2-40B4-BE49-F238E27FC236}">
                <a16:creationId xmlns:a16="http://schemas.microsoft.com/office/drawing/2014/main" id="{B8F51257-BB6E-BD59-236D-AB40AD2EED4B}"/>
              </a:ext>
            </a:extLst>
          </p:cNvPr>
          <p:cNvSpPr txBox="1">
            <a:spLocks/>
          </p:cNvSpPr>
          <p:nvPr/>
        </p:nvSpPr>
        <p:spPr>
          <a:xfrm>
            <a:off x="421342" y="436317"/>
            <a:ext cx="3595034" cy="330947"/>
          </a:xfrm>
          <a:prstGeom prst="rect">
            <a:avLst/>
          </a:prstGeom>
        </p:spPr>
        <p:txBody>
          <a:bodyPr vert="horz" lIns="91440" tIns="45720" rIns="91440" bIns="45720" rtlCol="0">
            <a:noAutofit/>
          </a:bodyPr>
          <a:lstStyle>
            <a:defPPr>
              <a:defRPr lang="de-DE"/>
            </a:defPPr>
            <a:lvl1pPr indent="0">
              <a:lnSpc>
                <a:spcPct val="90000"/>
              </a:lnSpc>
              <a:spcBef>
                <a:spcPts val="1000"/>
              </a:spcBef>
              <a:buClr>
                <a:srgbClr val="EB5032"/>
              </a:buClr>
              <a:buSzPct val="110000"/>
              <a:buFont typeface="Arial" panose="020B0604020202020204" pitchFamily="34" charset="0"/>
              <a:buNone/>
              <a:tabLst/>
              <a:defRPr lang="de-DE" sz="1600" b="1" i="0" cap="all" baseline="0" dirty="0" smtClean="0">
                <a:solidFill>
                  <a:srgbClr val="6BBD99"/>
                </a:solidFill>
                <a:latin typeface="Titillium Web SemiBold" pitchFamily="2" charset="77"/>
              </a:defRPr>
            </a:lvl1pPr>
            <a:lvl2pPr marL="673100" indent="-215900">
              <a:lnSpc>
                <a:spcPct val="90000"/>
              </a:lnSpc>
              <a:spcBef>
                <a:spcPts val="500"/>
              </a:spcBef>
              <a:buClr>
                <a:srgbClr val="EB5032"/>
              </a:buClr>
              <a:buSzPct val="110000"/>
              <a:buFont typeface="Arial" panose="020B0604020202020204" pitchFamily="34" charset="0"/>
              <a:buChar char="•"/>
              <a:tabLst/>
              <a:defRPr>
                <a:solidFill>
                  <a:srgbClr val="3C3C3C"/>
                </a:solidFill>
                <a:latin typeface="Titillium Web" pitchFamily="2" charset="77"/>
              </a:defRPr>
            </a:lvl2pPr>
            <a:lvl3pPr marL="1112838" indent="-198438">
              <a:lnSpc>
                <a:spcPct val="90000"/>
              </a:lnSpc>
              <a:spcBef>
                <a:spcPts val="500"/>
              </a:spcBef>
              <a:buClr>
                <a:srgbClr val="EB5032"/>
              </a:buClr>
              <a:buSzPct val="110000"/>
              <a:buFont typeface="Arial" panose="020B0604020202020204" pitchFamily="34" charset="0"/>
              <a:buChar char="•"/>
              <a:tabLst/>
              <a:defRPr sz="1600">
                <a:solidFill>
                  <a:srgbClr val="3C3C3C"/>
                </a:solidFill>
                <a:latin typeface="Titillium Web" pitchFamily="2" charset="77"/>
              </a:defRPr>
            </a:lvl3pPr>
            <a:lvl4pPr marL="1566863" indent="-195263">
              <a:lnSpc>
                <a:spcPct val="90000"/>
              </a:lnSpc>
              <a:spcBef>
                <a:spcPts val="500"/>
              </a:spcBef>
              <a:buClr>
                <a:srgbClr val="EB5032"/>
              </a:buClr>
              <a:buSzPct val="110000"/>
              <a:buFont typeface="Arial" panose="020B0604020202020204" pitchFamily="34" charset="0"/>
              <a:buChar char="•"/>
              <a:tabLst/>
              <a:defRPr sz="1400">
                <a:solidFill>
                  <a:srgbClr val="3C3C3C"/>
                </a:solidFill>
                <a:latin typeface="Titillium Web" pitchFamily="2" charset="77"/>
              </a:defRPr>
            </a:lvl4pPr>
            <a:lvl5pPr marL="2057400" indent="-228600">
              <a:lnSpc>
                <a:spcPct val="90000"/>
              </a:lnSpc>
              <a:spcBef>
                <a:spcPts val="500"/>
              </a:spcBef>
              <a:buFont typeface="Arial" panose="020B0604020202020204" pitchFamily="34" charset="0"/>
              <a:buChar char="•"/>
              <a:defRPr sz="1400">
                <a:solidFill>
                  <a:schemeClr val="bg2">
                    <a:lumMod val="75000"/>
                  </a:schemeClr>
                </a:solidFill>
                <a:latin typeface="Titillium Web" pitchFamily="2" charset="77"/>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Energiegemeinschaften</a:t>
            </a:r>
            <a:endParaRPr lang="de-DE" dirty="0"/>
          </a:p>
        </p:txBody>
      </p:sp>
    </p:spTree>
    <p:extLst>
      <p:ext uri="{BB962C8B-B14F-4D97-AF65-F5344CB8AC3E}">
        <p14:creationId xmlns:p14="http://schemas.microsoft.com/office/powerpoint/2010/main" val="12646577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8C79CF7-E888-5179-060F-9B6229821FC0}"/>
              </a:ext>
            </a:extLst>
          </p:cNvPr>
          <p:cNvSpPr>
            <a:spLocks noGrp="1"/>
          </p:cNvSpPr>
          <p:nvPr>
            <p:ph type="title"/>
          </p:nvPr>
        </p:nvSpPr>
        <p:spPr>
          <a:xfrm>
            <a:off x="421341" y="724463"/>
            <a:ext cx="7336771" cy="484549"/>
          </a:xfrm>
        </p:spPr>
        <p:txBody>
          <a:bodyPr/>
          <a:lstStyle/>
          <a:p>
            <a:r>
              <a:rPr lang="de-AT" sz="2400" b="1" cap="all" spc="-75">
                <a:latin typeface="Titillium"/>
                <a:ea typeface="+mn-ea"/>
                <a:cs typeface="+mn-cs"/>
              </a:rPr>
              <a:t>Formen</a:t>
            </a:r>
            <a:r>
              <a:rPr lang="de-AT" sz="2400" b="1" cap="all" spc="-75">
                <a:solidFill>
                  <a:srgbClr val="393938"/>
                </a:solidFill>
                <a:latin typeface="Titillium"/>
                <a:ea typeface="+mn-ea"/>
                <a:cs typeface="+mn-cs"/>
              </a:rPr>
              <a:t> der Energiegemeinschaften</a:t>
            </a:r>
            <a:endParaRPr lang="de-DE"/>
          </a:p>
        </p:txBody>
      </p:sp>
      <p:pic>
        <p:nvPicPr>
          <p:cNvPr id="4" name="Grafik 3" descr="Ein Bild, das Text, Diagramm, Screenshot, Plan enthält.&#10;&#10;Automatisch generierte Beschreibung">
            <a:extLst>
              <a:ext uri="{FF2B5EF4-FFF2-40B4-BE49-F238E27FC236}">
                <a16:creationId xmlns:a16="http://schemas.microsoft.com/office/drawing/2014/main" id="{A785BA9C-23BE-44CE-C063-046DADDA4C35}"/>
              </a:ext>
            </a:extLst>
          </p:cNvPr>
          <p:cNvPicPr>
            <a:picLocks noChangeAspect="1"/>
          </p:cNvPicPr>
          <p:nvPr/>
        </p:nvPicPr>
        <p:blipFill>
          <a:blip r:embed="rId2"/>
          <a:stretch>
            <a:fillRect/>
          </a:stretch>
        </p:blipFill>
        <p:spPr>
          <a:xfrm>
            <a:off x="1130197" y="1120723"/>
            <a:ext cx="10204675" cy="5740130"/>
          </a:xfrm>
          <a:prstGeom prst="rect">
            <a:avLst/>
          </a:prstGeom>
        </p:spPr>
      </p:pic>
      <p:sp>
        <p:nvSpPr>
          <p:cNvPr id="7" name="Textplatzhalter 2">
            <a:extLst>
              <a:ext uri="{FF2B5EF4-FFF2-40B4-BE49-F238E27FC236}">
                <a16:creationId xmlns:a16="http://schemas.microsoft.com/office/drawing/2014/main" id="{F9C8081F-013D-589F-EE0C-370D806525FA}"/>
              </a:ext>
            </a:extLst>
          </p:cNvPr>
          <p:cNvSpPr txBox="1">
            <a:spLocks/>
          </p:cNvSpPr>
          <p:nvPr/>
        </p:nvSpPr>
        <p:spPr>
          <a:xfrm>
            <a:off x="421342" y="436317"/>
            <a:ext cx="3595034" cy="330947"/>
          </a:xfrm>
          <a:prstGeom prst="rect">
            <a:avLst/>
          </a:prstGeom>
        </p:spPr>
        <p:txBody>
          <a:bodyPr vert="horz" lIns="91440" tIns="45720" rIns="91440" bIns="45720" rtlCol="0">
            <a:noAutofit/>
          </a:bodyPr>
          <a:lstStyle>
            <a:defPPr>
              <a:defRPr lang="de-DE"/>
            </a:defPPr>
            <a:lvl1pPr indent="0">
              <a:lnSpc>
                <a:spcPct val="90000"/>
              </a:lnSpc>
              <a:spcBef>
                <a:spcPts val="1000"/>
              </a:spcBef>
              <a:buClr>
                <a:srgbClr val="EB5032"/>
              </a:buClr>
              <a:buSzPct val="110000"/>
              <a:buFont typeface="Arial" panose="020B0604020202020204" pitchFamily="34" charset="0"/>
              <a:buNone/>
              <a:tabLst/>
              <a:defRPr lang="de-DE" sz="1600" b="1" i="0" cap="all" baseline="0" dirty="0" smtClean="0">
                <a:solidFill>
                  <a:srgbClr val="6BBD99"/>
                </a:solidFill>
                <a:latin typeface="Titillium Web SemiBold" pitchFamily="2" charset="77"/>
              </a:defRPr>
            </a:lvl1pPr>
            <a:lvl2pPr marL="673100" indent="-215900">
              <a:lnSpc>
                <a:spcPct val="90000"/>
              </a:lnSpc>
              <a:spcBef>
                <a:spcPts val="500"/>
              </a:spcBef>
              <a:buClr>
                <a:srgbClr val="EB5032"/>
              </a:buClr>
              <a:buSzPct val="110000"/>
              <a:buFont typeface="Arial" panose="020B0604020202020204" pitchFamily="34" charset="0"/>
              <a:buChar char="•"/>
              <a:tabLst/>
              <a:defRPr>
                <a:solidFill>
                  <a:srgbClr val="3C3C3C"/>
                </a:solidFill>
                <a:latin typeface="Titillium Web" pitchFamily="2" charset="77"/>
              </a:defRPr>
            </a:lvl2pPr>
            <a:lvl3pPr marL="1112838" indent="-198438">
              <a:lnSpc>
                <a:spcPct val="90000"/>
              </a:lnSpc>
              <a:spcBef>
                <a:spcPts val="500"/>
              </a:spcBef>
              <a:buClr>
                <a:srgbClr val="EB5032"/>
              </a:buClr>
              <a:buSzPct val="110000"/>
              <a:buFont typeface="Arial" panose="020B0604020202020204" pitchFamily="34" charset="0"/>
              <a:buChar char="•"/>
              <a:tabLst/>
              <a:defRPr sz="1600">
                <a:solidFill>
                  <a:srgbClr val="3C3C3C"/>
                </a:solidFill>
                <a:latin typeface="Titillium Web" pitchFamily="2" charset="77"/>
              </a:defRPr>
            </a:lvl3pPr>
            <a:lvl4pPr marL="1566863" indent="-195263">
              <a:lnSpc>
                <a:spcPct val="90000"/>
              </a:lnSpc>
              <a:spcBef>
                <a:spcPts val="500"/>
              </a:spcBef>
              <a:buClr>
                <a:srgbClr val="EB5032"/>
              </a:buClr>
              <a:buSzPct val="110000"/>
              <a:buFont typeface="Arial" panose="020B0604020202020204" pitchFamily="34" charset="0"/>
              <a:buChar char="•"/>
              <a:tabLst/>
              <a:defRPr sz="1400">
                <a:solidFill>
                  <a:srgbClr val="3C3C3C"/>
                </a:solidFill>
                <a:latin typeface="Titillium Web" pitchFamily="2" charset="77"/>
              </a:defRPr>
            </a:lvl4pPr>
            <a:lvl5pPr marL="2057400" indent="-228600">
              <a:lnSpc>
                <a:spcPct val="90000"/>
              </a:lnSpc>
              <a:spcBef>
                <a:spcPts val="500"/>
              </a:spcBef>
              <a:buFont typeface="Arial" panose="020B0604020202020204" pitchFamily="34" charset="0"/>
              <a:buChar char="•"/>
              <a:defRPr sz="1400">
                <a:solidFill>
                  <a:schemeClr val="bg2">
                    <a:lumMod val="75000"/>
                  </a:schemeClr>
                </a:solidFill>
                <a:latin typeface="Titillium Web" pitchFamily="2" charset="77"/>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Energiegemeinschaften</a:t>
            </a:r>
          </a:p>
        </p:txBody>
      </p:sp>
    </p:spTree>
    <p:extLst>
      <p:ext uri="{BB962C8B-B14F-4D97-AF65-F5344CB8AC3E}">
        <p14:creationId xmlns:p14="http://schemas.microsoft.com/office/powerpoint/2010/main" val="34006007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B1857BE-340D-9438-27E2-10765568E39A}"/>
              </a:ext>
            </a:extLst>
          </p:cNvPr>
          <p:cNvSpPr txBox="1">
            <a:spLocks/>
          </p:cNvSpPr>
          <p:nvPr/>
        </p:nvSpPr>
        <p:spPr>
          <a:xfrm>
            <a:off x="1096807" y="4783675"/>
            <a:ext cx="7471373" cy="1679020"/>
          </a:xfrm>
          <a:prstGeom prst="rect">
            <a:avLst/>
          </a:prstGeom>
        </p:spPr>
        <p:txBody>
          <a:bodyPr/>
          <a:lstStyle>
            <a:lvl1pPr marL="342900" indent="-342900" algn="l" defTabSz="914400" rtl="0" eaLnBrk="1" latinLnBrk="0" hangingPunct="1">
              <a:lnSpc>
                <a:spcPct val="90000"/>
              </a:lnSpc>
              <a:spcBef>
                <a:spcPts val="1000"/>
              </a:spcBef>
              <a:buClr>
                <a:schemeClr val="tx1">
                  <a:lumMod val="65000"/>
                  <a:lumOff val="35000"/>
                </a:schemeClr>
              </a:buClr>
              <a:buSzPct val="101000"/>
              <a:buFont typeface="Arial" panose="020B0604020202020204" pitchFamily="34" charset="0"/>
              <a:buChar char="•"/>
              <a:defRPr sz="2000" kern="1200">
                <a:solidFill>
                  <a:schemeClr val="tx1">
                    <a:lumMod val="65000"/>
                    <a:lumOff val="35000"/>
                  </a:schemeClr>
                </a:solidFill>
                <a:latin typeface="Titillium Web" pitchFamily="2" charset="77"/>
                <a:ea typeface="+mn-ea"/>
                <a:cs typeface="+mn-cs"/>
              </a:defRPr>
            </a:lvl1pPr>
            <a:lvl2pPr marL="800100" indent="-34290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800" kern="1200">
                <a:solidFill>
                  <a:schemeClr val="tx1">
                    <a:lumMod val="65000"/>
                    <a:lumOff val="35000"/>
                  </a:schemeClr>
                </a:solidFill>
                <a:latin typeface="Titillium Web" pitchFamily="2" charset="77"/>
                <a:ea typeface="+mn-ea"/>
                <a:cs typeface="+mn-cs"/>
              </a:defRPr>
            </a:lvl2pPr>
            <a:lvl3pPr marL="12001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600" kern="1200">
                <a:solidFill>
                  <a:schemeClr val="tx1">
                    <a:lumMod val="65000"/>
                    <a:lumOff val="35000"/>
                  </a:schemeClr>
                </a:solidFill>
                <a:latin typeface="Titillium Web" pitchFamily="2" charset="77"/>
                <a:ea typeface="+mn-ea"/>
                <a:cs typeface="+mn-cs"/>
              </a:defRPr>
            </a:lvl3pPr>
            <a:lvl4pPr marL="16573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400" kern="1200">
                <a:solidFill>
                  <a:schemeClr val="tx2">
                    <a:lumMod val="60000"/>
                    <a:lumOff val="40000"/>
                  </a:schemeClr>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AT" sz="3200" b="1" dirty="0">
                <a:solidFill>
                  <a:srgbClr val="3C3C3C"/>
                </a:solidFill>
                <a:effectLst/>
                <a:latin typeface="Titillium Web SemiBold" pitchFamily="2" charset="77"/>
              </a:rPr>
              <a:t>Teile Strom mit deinem Nachbarn</a:t>
            </a:r>
            <a:endParaRPr lang="de-AT" sz="3200" b="1" dirty="0">
              <a:solidFill>
                <a:srgbClr val="EB5032"/>
              </a:solidFill>
              <a:latin typeface="Titillium Web SemiBold" pitchFamily="2" charset="77"/>
            </a:endParaRPr>
          </a:p>
        </p:txBody>
      </p:sp>
      <p:sp>
        <p:nvSpPr>
          <p:cNvPr id="6" name="Textplatzhalter 1">
            <a:extLst>
              <a:ext uri="{FF2B5EF4-FFF2-40B4-BE49-F238E27FC236}">
                <a16:creationId xmlns:a16="http://schemas.microsoft.com/office/drawing/2014/main" id="{91EA2B1D-2FB0-7D3A-743B-2BBB89E31784}"/>
              </a:ext>
            </a:extLst>
          </p:cNvPr>
          <p:cNvSpPr txBox="1">
            <a:spLocks/>
          </p:cNvSpPr>
          <p:nvPr/>
        </p:nvSpPr>
        <p:spPr>
          <a:xfrm>
            <a:off x="1096807" y="2649679"/>
            <a:ext cx="6180584" cy="213108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tx1">
                  <a:lumMod val="65000"/>
                  <a:lumOff val="35000"/>
                </a:schemeClr>
              </a:buClr>
              <a:buSzPct val="101000"/>
              <a:buFont typeface="Arial" panose="020B0604020202020204" pitchFamily="34" charset="0"/>
              <a:buNone/>
              <a:defRPr sz="4800" b="1" i="0" kern="1200">
                <a:solidFill>
                  <a:schemeClr val="tx1">
                    <a:lumMod val="65000"/>
                    <a:lumOff val="35000"/>
                  </a:schemeClr>
                </a:solidFill>
                <a:latin typeface="Titillium Web SemiBold" pitchFamily="2" charset="77"/>
                <a:ea typeface="+mn-ea"/>
                <a:cs typeface="+mn-cs"/>
              </a:defRPr>
            </a:lvl1pPr>
            <a:lvl2pPr marL="800100" indent="-34290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800" kern="1200">
                <a:solidFill>
                  <a:schemeClr val="tx1">
                    <a:lumMod val="65000"/>
                    <a:lumOff val="35000"/>
                  </a:schemeClr>
                </a:solidFill>
                <a:latin typeface="Titillium Web" pitchFamily="2" charset="77"/>
                <a:ea typeface="+mn-ea"/>
                <a:cs typeface="+mn-cs"/>
              </a:defRPr>
            </a:lvl2pPr>
            <a:lvl3pPr marL="12001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600" kern="1200">
                <a:solidFill>
                  <a:schemeClr val="tx1">
                    <a:lumMod val="65000"/>
                    <a:lumOff val="35000"/>
                  </a:schemeClr>
                </a:solidFill>
                <a:latin typeface="Titillium Web" pitchFamily="2" charset="77"/>
                <a:ea typeface="+mn-ea"/>
                <a:cs typeface="+mn-cs"/>
              </a:defRPr>
            </a:lvl3pPr>
            <a:lvl4pPr marL="16573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400" kern="1200">
                <a:solidFill>
                  <a:schemeClr val="tx2">
                    <a:lumMod val="60000"/>
                    <a:lumOff val="40000"/>
                  </a:schemeClr>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solidFill>
                  <a:srgbClr val="3C3C3C"/>
                </a:solidFill>
              </a:rPr>
              <a:t>neoom</a:t>
            </a:r>
            <a:r>
              <a:rPr lang="de-DE" dirty="0">
                <a:solidFill>
                  <a:srgbClr val="3C3C3C"/>
                </a:solidFill>
              </a:rPr>
              <a:t> KLUUB</a:t>
            </a:r>
            <a:endParaRPr lang="de-AT" dirty="0">
              <a:solidFill>
                <a:srgbClr val="3C3C3C"/>
              </a:solidFill>
            </a:endParaRPr>
          </a:p>
        </p:txBody>
      </p:sp>
      <p:pic>
        <p:nvPicPr>
          <p:cNvPr id="12" name="Grafik 11">
            <a:extLst>
              <a:ext uri="{FF2B5EF4-FFF2-40B4-BE49-F238E27FC236}">
                <a16:creationId xmlns:a16="http://schemas.microsoft.com/office/drawing/2014/main" id="{006DBF94-0B64-6746-0110-AAF96488F098}"/>
              </a:ext>
            </a:extLst>
          </p:cNvPr>
          <p:cNvPicPr>
            <a:picLocks noChangeAspect="1"/>
          </p:cNvPicPr>
          <p:nvPr/>
        </p:nvPicPr>
        <p:blipFill>
          <a:blip r:embed="rId4"/>
          <a:stretch>
            <a:fillRect/>
          </a:stretch>
        </p:blipFill>
        <p:spPr>
          <a:xfrm>
            <a:off x="1206502" y="1952075"/>
            <a:ext cx="1245755" cy="676828"/>
          </a:xfrm>
          <a:prstGeom prst="rect">
            <a:avLst/>
          </a:prstGeom>
        </p:spPr>
      </p:pic>
      <p:grpSp>
        <p:nvGrpSpPr>
          <p:cNvPr id="4" name="Gruppieren 8">
            <a:extLst>
              <a:ext uri="{FF2B5EF4-FFF2-40B4-BE49-F238E27FC236}">
                <a16:creationId xmlns:a16="http://schemas.microsoft.com/office/drawing/2014/main" id="{BF6EF15B-D2DB-4D5B-0BF6-F637906FD989}"/>
              </a:ext>
            </a:extLst>
          </p:cNvPr>
          <p:cNvGrpSpPr/>
          <p:nvPr/>
        </p:nvGrpSpPr>
        <p:grpSpPr>
          <a:xfrm>
            <a:off x="8718801" y="1822689"/>
            <a:ext cx="2762324" cy="3446116"/>
            <a:chOff x="5450994" y="2651781"/>
            <a:chExt cx="1278453" cy="1539741"/>
          </a:xfrm>
          <a:effectLst/>
        </p:grpSpPr>
        <p:sp>
          <p:nvSpPr>
            <p:cNvPr id="5" name="Textplatzhalter 1">
              <a:extLst>
                <a:ext uri="{FF2B5EF4-FFF2-40B4-BE49-F238E27FC236}">
                  <a16:creationId xmlns:a16="http://schemas.microsoft.com/office/drawing/2014/main" id="{6A8E0B6F-EB19-19E3-0758-45AA8DCFF72B}"/>
                </a:ext>
              </a:extLst>
            </p:cNvPr>
            <p:cNvSpPr txBox="1">
              <a:spLocks/>
            </p:cNvSpPr>
            <p:nvPr/>
          </p:nvSpPr>
          <p:spPr>
            <a:xfrm>
              <a:off x="5450994" y="3385467"/>
              <a:ext cx="1278453" cy="806055"/>
            </a:xfrm>
            <a:prstGeom prst="rect">
              <a:avLst/>
            </a:prstGeom>
          </p:spPr>
          <p:txBody>
            <a:bodyPr wrap="none" lIns="144000" tIns="7200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Titillium Web SemiBold"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4800">
                  <a:solidFill>
                    <a:schemeClr val="accent1"/>
                  </a:solidFill>
                </a:rPr>
                <a:t>KLUUB</a:t>
              </a:r>
            </a:p>
          </p:txBody>
        </p:sp>
        <p:pic>
          <p:nvPicPr>
            <p:cNvPr id="7" name="Grafik 10">
              <a:extLst>
                <a:ext uri="{FF2B5EF4-FFF2-40B4-BE49-F238E27FC236}">
                  <a16:creationId xmlns:a16="http://schemas.microsoft.com/office/drawing/2014/main" id="{6EB93692-BD10-0B4F-E461-D6C6C6541DC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42823" y="2651781"/>
              <a:ext cx="894797" cy="863838"/>
            </a:xfrm>
            <a:prstGeom prst="rect">
              <a:avLst/>
            </a:prstGeom>
          </p:spPr>
        </p:pic>
      </p:grpSp>
    </p:spTree>
    <p:extLst>
      <p:ext uri="{BB962C8B-B14F-4D97-AF65-F5344CB8AC3E}">
        <p14:creationId xmlns:p14="http://schemas.microsoft.com/office/powerpoint/2010/main" val="1272005776"/>
      </p:ext>
    </p:extLst>
  </p:cSld>
  <p:clrMapOvr>
    <a:masterClrMapping/>
  </p:clrMapOvr>
  <p:transition>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52E403-1750-2637-E338-CBB985A4265C}"/>
              </a:ext>
            </a:extLst>
          </p:cNvPr>
          <p:cNvSpPr>
            <a:spLocks noGrp="1"/>
          </p:cNvSpPr>
          <p:nvPr>
            <p:ph type="body" sz="quarter" idx="11"/>
          </p:nvPr>
        </p:nvSpPr>
        <p:spPr/>
        <p:txBody>
          <a:bodyPr/>
          <a:lstStyle/>
          <a:p>
            <a:r>
              <a:rPr lang="de-DE" dirty="0" err="1"/>
              <a:t>Neoom</a:t>
            </a:r>
            <a:r>
              <a:rPr lang="de-DE" dirty="0"/>
              <a:t> KLUUB</a:t>
            </a:r>
          </a:p>
        </p:txBody>
      </p:sp>
      <p:sp>
        <p:nvSpPr>
          <p:cNvPr id="3" name="Titel 2">
            <a:extLst>
              <a:ext uri="{FF2B5EF4-FFF2-40B4-BE49-F238E27FC236}">
                <a16:creationId xmlns:a16="http://schemas.microsoft.com/office/drawing/2014/main" id="{0361EA80-5330-14BD-313A-2D7AD0829AF0}"/>
              </a:ext>
            </a:extLst>
          </p:cNvPr>
          <p:cNvSpPr>
            <a:spLocks noGrp="1"/>
          </p:cNvSpPr>
          <p:nvPr>
            <p:ph type="title"/>
          </p:nvPr>
        </p:nvSpPr>
        <p:spPr/>
        <p:txBody>
          <a:bodyPr/>
          <a:lstStyle/>
          <a:p>
            <a:r>
              <a:rPr lang="de-DE" dirty="0"/>
              <a:t>Die einfache Lösung</a:t>
            </a:r>
          </a:p>
        </p:txBody>
      </p:sp>
      <p:sp>
        <p:nvSpPr>
          <p:cNvPr id="4" name="Textplatzhalter 3">
            <a:extLst>
              <a:ext uri="{FF2B5EF4-FFF2-40B4-BE49-F238E27FC236}">
                <a16:creationId xmlns:a16="http://schemas.microsoft.com/office/drawing/2014/main" id="{7D402F3E-27FE-D8F4-36BF-7C1B62292DFF}"/>
              </a:ext>
            </a:extLst>
          </p:cNvPr>
          <p:cNvSpPr txBox="1">
            <a:spLocks/>
          </p:cNvSpPr>
          <p:nvPr/>
        </p:nvSpPr>
        <p:spPr>
          <a:xfrm>
            <a:off x="421342" y="1160707"/>
            <a:ext cx="10515600" cy="595665"/>
          </a:xfrm>
          <a:prstGeom prst="rect">
            <a:avLst/>
          </a:prstGeom>
        </p:spPr>
        <p:txBody>
          <a:bodyPr vert="horz" lIns="91440" tIns="45720" rIns="91440" bIns="45720" rtlCol="0" anchor="t">
            <a:noAutofit/>
          </a:bodyPr>
          <a:lstStyle>
            <a:lvl1pPr marL="187325" indent="-187325" algn="l" defTabSz="914400" rtl="0" eaLnBrk="1" latinLnBrk="0" hangingPunct="1">
              <a:lnSpc>
                <a:spcPct val="90000"/>
              </a:lnSpc>
              <a:spcBef>
                <a:spcPts val="10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1pPr>
            <a:lvl2pPr marL="673100" indent="-215900"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2pPr>
            <a:lvl3pPr marL="1112838" indent="-198438"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600" kern="1200">
                <a:solidFill>
                  <a:srgbClr val="3C3C3C"/>
                </a:solidFill>
                <a:latin typeface="Titillium Web" pitchFamily="2" charset="77"/>
                <a:ea typeface="+mn-ea"/>
                <a:cs typeface="+mn-cs"/>
              </a:defRPr>
            </a:lvl3pPr>
            <a:lvl4pPr marL="1566863" indent="-195263"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400" kern="1200">
                <a:solidFill>
                  <a:srgbClr val="3C3C3C"/>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latin typeface="Titillium Web SemiBold" pitchFamily="2" charset="77"/>
              </a:rPr>
              <a:t>Der </a:t>
            </a:r>
            <a:r>
              <a:rPr lang="de-DE" b="1" dirty="0" err="1">
                <a:latin typeface="Titillium Web SemiBold" pitchFamily="2" charset="77"/>
              </a:rPr>
              <a:t>neoom</a:t>
            </a:r>
            <a:r>
              <a:rPr lang="de-DE" b="1" dirty="0">
                <a:latin typeface="Titillium Web SemiBold" pitchFamily="2" charset="77"/>
              </a:rPr>
              <a:t> KLUUB stellt das gesamte technische und operative Framework (Gesamtsystem) für EEGs zur Verfügung.</a:t>
            </a:r>
          </a:p>
        </p:txBody>
      </p:sp>
      <p:pic>
        <p:nvPicPr>
          <p:cNvPr id="5" name="Picture 4" descr="Diagram, schematic&#10;&#10;Description automatically generated">
            <a:extLst>
              <a:ext uri="{FF2B5EF4-FFF2-40B4-BE49-F238E27FC236}">
                <a16:creationId xmlns:a16="http://schemas.microsoft.com/office/drawing/2014/main" id="{5B29DDAD-BE4B-6FAC-6B8A-00C0CCC7C8C2}"/>
              </a:ext>
            </a:extLst>
          </p:cNvPr>
          <p:cNvPicPr>
            <a:picLocks noChangeAspect="1"/>
          </p:cNvPicPr>
          <p:nvPr/>
        </p:nvPicPr>
        <p:blipFill>
          <a:blip r:embed="rId3"/>
          <a:stretch>
            <a:fillRect/>
          </a:stretch>
        </p:blipFill>
        <p:spPr>
          <a:xfrm>
            <a:off x="4038600" y="2160155"/>
            <a:ext cx="3892550" cy="4074391"/>
          </a:xfrm>
          <a:prstGeom prst="rect">
            <a:avLst/>
          </a:prstGeom>
        </p:spPr>
      </p:pic>
      <p:sp>
        <p:nvSpPr>
          <p:cNvPr id="6" name="Textplatzhalter 3">
            <a:extLst>
              <a:ext uri="{FF2B5EF4-FFF2-40B4-BE49-F238E27FC236}">
                <a16:creationId xmlns:a16="http://schemas.microsoft.com/office/drawing/2014/main" id="{8A87D6DE-F457-2467-1101-70E2F01F2653}"/>
              </a:ext>
            </a:extLst>
          </p:cNvPr>
          <p:cNvSpPr txBox="1">
            <a:spLocks/>
          </p:cNvSpPr>
          <p:nvPr/>
        </p:nvSpPr>
        <p:spPr>
          <a:xfrm>
            <a:off x="5041900" y="1827457"/>
            <a:ext cx="18859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ctr">
              <a:buFont typeface="Arial" panose="020B0604020202020204" pitchFamily="34" charset="0"/>
              <a:buNone/>
            </a:pPr>
            <a:r>
              <a:rPr lang="de-DE" sz="1400">
                <a:solidFill>
                  <a:srgbClr val="3E3E3E"/>
                </a:solidFill>
                <a:latin typeface="Titillium Web"/>
              </a:rPr>
              <a:t>App &amp; Webplattform</a:t>
            </a:r>
            <a:endParaRPr lang="en-US"/>
          </a:p>
        </p:txBody>
      </p:sp>
      <p:sp>
        <p:nvSpPr>
          <p:cNvPr id="7" name="Textplatzhalter 3">
            <a:extLst>
              <a:ext uri="{FF2B5EF4-FFF2-40B4-BE49-F238E27FC236}">
                <a16:creationId xmlns:a16="http://schemas.microsoft.com/office/drawing/2014/main" id="{EA0CF7C2-95FD-81EE-7B1A-8D672F369F3C}"/>
              </a:ext>
            </a:extLst>
          </p:cNvPr>
          <p:cNvSpPr txBox="1">
            <a:spLocks/>
          </p:cNvSpPr>
          <p:nvPr/>
        </p:nvSpPr>
        <p:spPr>
          <a:xfrm>
            <a:off x="7442200" y="2621206"/>
            <a:ext cx="210820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de-DE" sz="1400" dirty="0">
                <a:latin typeface="Titillium Web"/>
              </a:rPr>
              <a:t>Management-Software</a:t>
            </a:r>
            <a:endParaRPr lang="en-US" dirty="0"/>
          </a:p>
        </p:txBody>
      </p:sp>
      <p:sp>
        <p:nvSpPr>
          <p:cNvPr id="8" name="Textplatzhalter 3">
            <a:extLst>
              <a:ext uri="{FF2B5EF4-FFF2-40B4-BE49-F238E27FC236}">
                <a16:creationId xmlns:a16="http://schemas.microsoft.com/office/drawing/2014/main" id="{83ED62BC-35C2-20B3-D628-68565B79AE25}"/>
              </a:ext>
            </a:extLst>
          </p:cNvPr>
          <p:cNvSpPr txBox="1">
            <a:spLocks/>
          </p:cNvSpPr>
          <p:nvPr/>
        </p:nvSpPr>
        <p:spPr>
          <a:xfrm>
            <a:off x="8032750" y="3472106"/>
            <a:ext cx="25463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de-DE" sz="1400">
                <a:latin typeface="Titillium Web"/>
              </a:rPr>
              <a:t>Personal für Obmann &amp; Kassier</a:t>
            </a:r>
            <a:endParaRPr lang="en-US"/>
          </a:p>
        </p:txBody>
      </p:sp>
      <p:sp>
        <p:nvSpPr>
          <p:cNvPr id="9" name="Textplatzhalter 3">
            <a:extLst>
              <a:ext uri="{FF2B5EF4-FFF2-40B4-BE49-F238E27FC236}">
                <a16:creationId xmlns:a16="http://schemas.microsoft.com/office/drawing/2014/main" id="{ACEB7627-8DE6-EB8D-D2F8-BF20B73FE590}"/>
              </a:ext>
            </a:extLst>
          </p:cNvPr>
          <p:cNvSpPr txBox="1">
            <a:spLocks/>
          </p:cNvSpPr>
          <p:nvPr/>
        </p:nvSpPr>
        <p:spPr>
          <a:xfrm>
            <a:off x="8032749" y="4596056"/>
            <a:ext cx="25463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de-DE" sz="1400">
                <a:latin typeface="Titillium Web"/>
              </a:rPr>
              <a:t>Innovation &amp; Entwicklung</a:t>
            </a:r>
            <a:endParaRPr lang="en-US"/>
          </a:p>
        </p:txBody>
      </p:sp>
      <p:sp>
        <p:nvSpPr>
          <p:cNvPr id="10" name="Textplatzhalter 3">
            <a:extLst>
              <a:ext uri="{FF2B5EF4-FFF2-40B4-BE49-F238E27FC236}">
                <a16:creationId xmlns:a16="http://schemas.microsoft.com/office/drawing/2014/main" id="{7DB6A38C-9200-E2B7-2CCB-1845B09128F4}"/>
              </a:ext>
            </a:extLst>
          </p:cNvPr>
          <p:cNvSpPr txBox="1">
            <a:spLocks/>
          </p:cNvSpPr>
          <p:nvPr/>
        </p:nvSpPr>
        <p:spPr>
          <a:xfrm>
            <a:off x="7442198" y="5459656"/>
            <a:ext cx="25463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de-DE" sz="1400">
                <a:latin typeface="Titillium Web"/>
              </a:rPr>
              <a:t>Anlagenfinanzierung</a:t>
            </a:r>
            <a:endParaRPr lang="en-US" sz="1400">
              <a:latin typeface="Titillium Web"/>
            </a:endParaRPr>
          </a:p>
          <a:p>
            <a:pPr marL="0" indent="0">
              <a:buNone/>
            </a:pPr>
            <a:endParaRPr lang="de-DE" sz="1400"/>
          </a:p>
        </p:txBody>
      </p:sp>
      <p:sp>
        <p:nvSpPr>
          <p:cNvPr id="11" name="Textplatzhalter 3">
            <a:extLst>
              <a:ext uri="{FF2B5EF4-FFF2-40B4-BE49-F238E27FC236}">
                <a16:creationId xmlns:a16="http://schemas.microsoft.com/office/drawing/2014/main" id="{B9605B72-8C3D-68D0-3E2B-0ED37243F18C}"/>
              </a:ext>
            </a:extLst>
          </p:cNvPr>
          <p:cNvSpPr txBox="1">
            <a:spLocks/>
          </p:cNvSpPr>
          <p:nvPr/>
        </p:nvSpPr>
        <p:spPr>
          <a:xfrm>
            <a:off x="5041900" y="6304206"/>
            <a:ext cx="18859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ctr">
              <a:buNone/>
            </a:pPr>
            <a:r>
              <a:rPr lang="de-DE" sz="1400">
                <a:latin typeface="Titillium Web"/>
              </a:rPr>
              <a:t>Transparenz</a:t>
            </a:r>
            <a:endParaRPr lang="en-US"/>
          </a:p>
        </p:txBody>
      </p:sp>
      <p:sp>
        <p:nvSpPr>
          <p:cNvPr id="12" name="Textplatzhalter 3">
            <a:extLst>
              <a:ext uri="{FF2B5EF4-FFF2-40B4-BE49-F238E27FC236}">
                <a16:creationId xmlns:a16="http://schemas.microsoft.com/office/drawing/2014/main" id="{B1BA710E-6543-0D7A-A536-6AE068D6599C}"/>
              </a:ext>
            </a:extLst>
          </p:cNvPr>
          <p:cNvSpPr txBox="1">
            <a:spLocks/>
          </p:cNvSpPr>
          <p:nvPr/>
        </p:nvSpPr>
        <p:spPr>
          <a:xfrm>
            <a:off x="704848" y="5459656"/>
            <a:ext cx="377825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r">
              <a:buNone/>
            </a:pPr>
            <a:r>
              <a:rPr lang="de-DE" sz="1400">
                <a:latin typeface="Titillium Web"/>
              </a:rPr>
              <a:t>Vermarktung &amp;</a:t>
            </a:r>
            <a:endParaRPr lang="en-US" sz="1400">
              <a:latin typeface="Titillium Web"/>
            </a:endParaRPr>
          </a:p>
          <a:p>
            <a:pPr marL="0" indent="0" algn="r">
              <a:buNone/>
            </a:pPr>
            <a:r>
              <a:rPr lang="de-DE" sz="1400">
                <a:latin typeface="Titillium Web"/>
              </a:rPr>
              <a:t>Aufbau Energie-Community</a:t>
            </a:r>
            <a:endParaRPr lang="en-US" sz="1400">
              <a:latin typeface="Titillium Web"/>
            </a:endParaRPr>
          </a:p>
          <a:p>
            <a:pPr marL="0" indent="0" algn="r">
              <a:buNone/>
            </a:pPr>
            <a:endParaRPr lang="de-DE" sz="1400">
              <a:latin typeface="Titillium Web"/>
            </a:endParaRPr>
          </a:p>
          <a:p>
            <a:pPr marL="0" indent="0" algn="r">
              <a:buNone/>
            </a:pPr>
            <a:endParaRPr lang="de-DE" sz="1400"/>
          </a:p>
        </p:txBody>
      </p:sp>
      <p:sp>
        <p:nvSpPr>
          <p:cNvPr id="13" name="Textplatzhalter 3">
            <a:extLst>
              <a:ext uri="{FF2B5EF4-FFF2-40B4-BE49-F238E27FC236}">
                <a16:creationId xmlns:a16="http://schemas.microsoft.com/office/drawing/2014/main" id="{FAACDC64-FD06-EB8E-321E-615F846E18CB}"/>
              </a:ext>
            </a:extLst>
          </p:cNvPr>
          <p:cNvSpPr txBox="1">
            <a:spLocks/>
          </p:cNvSpPr>
          <p:nvPr/>
        </p:nvSpPr>
        <p:spPr>
          <a:xfrm>
            <a:off x="1244598" y="4596056"/>
            <a:ext cx="269240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r">
              <a:buNone/>
            </a:pPr>
            <a:r>
              <a:rPr lang="de-DE" sz="1400" dirty="0">
                <a:latin typeface="Titillium Web"/>
              </a:rPr>
              <a:t>Gründungsmanagement</a:t>
            </a:r>
            <a:endParaRPr lang="en-US" dirty="0"/>
          </a:p>
        </p:txBody>
      </p:sp>
      <p:sp>
        <p:nvSpPr>
          <p:cNvPr id="14" name="Textplatzhalter 3">
            <a:extLst>
              <a:ext uri="{FF2B5EF4-FFF2-40B4-BE49-F238E27FC236}">
                <a16:creationId xmlns:a16="http://schemas.microsoft.com/office/drawing/2014/main" id="{306E9010-2C36-E9F8-9FBD-3B609F4CDC3D}"/>
              </a:ext>
            </a:extLst>
          </p:cNvPr>
          <p:cNvSpPr txBox="1">
            <a:spLocks/>
          </p:cNvSpPr>
          <p:nvPr/>
        </p:nvSpPr>
        <p:spPr>
          <a:xfrm>
            <a:off x="1790698" y="2621206"/>
            <a:ext cx="269240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r">
              <a:buNone/>
            </a:pPr>
            <a:r>
              <a:rPr lang="de-DE" sz="1400" dirty="0">
                <a:latin typeface="Titillium Web"/>
              </a:rPr>
              <a:t>Organisation</a:t>
            </a:r>
            <a:endParaRPr lang="en-US" dirty="0"/>
          </a:p>
          <a:p>
            <a:pPr marL="0" indent="0" algn="r">
              <a:buNone/>
            </a:pPr>
            <a:endParaRPr lang="de-DE" sz="1400" dirty="0"/>
          </a:p>
        </p:txBody>
      </p:sp>
      <p:sp>
        <p:nvSpPr>
          <p:cNvPr id="15" name="Textplatzhalter 3">
            <a:extLst>
              <a:ext uri="{FF2B5EF4-FFF2-40B4-BE49-F238E27FC236}">
                <a16:creationId xmlns:a16="http://schemas.microsoft.com/office/drawing/2014/main" id="{F1082644-C3A6-3CA0-78C6-2AF38166345D}"/>
              </a:ext>
            </a:extLst>
          </p:cNvPr>
          <p:cNvSpPr txBox="1">
            <a:spLocks/>
          </p:cNvSpPr>
          <p:nvPr/>
        </p:nvSpPr>
        <p:spPr>
          <a:xfrm>
            <a:off x="1250948" y="3472106"/>
            <a:ext cx="2692400" cy="252765"/>
          </a:xfrm>
          <a:prstGeom prst="rect">
            <a:avLst/>
          </a:prstGeom>
        </p:spPr>
        <p:txBody>
          <a:bodyPr vert="horz" lIns="91440" tIns="45720" rIns="91440" bIns="45720" rtlCol="0" anchor="t">
            <a:noAutofit/>
          </a:bodyPr>
          <a:lstStyle>
            <a:lvl1pPr marL="342900" indent="-342900" algn="l" defTabSz="914400" rtl="0" eaLnBrk="1" latinLnBrk="0" hangingPunct="1">
              <a:lnSpc>
                <a:spcPct val="90000"/>
              </a:lnSpc>
              <a:spcBef>
                <a:spcPts val="600"/>
              </a:spcBef>
              <a:buFont typeface="Arial" panose="020B0604020202020204" pitchFamily="34" charset="0"/>
              <a:buChar char="•"/>
              <a:defRPr sz="2400" kern="1200">
                <a:solidFill>
                  <a:srgbClr val="3E3E3E"/>
                </a:solidFill>
                <a:latin typeface="Titillium Web"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E3E3E"/>
                </a:solidFill>
                <a:latin typeface="Titillium Web"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E3E3E"/>
                </a:solidFill>
                <a:latin typeface="Titillium Web"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E3E3E"/>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r">
              <a:buNone/>
            </a:pPr>
            <a:r>
              <a:rPr lang="de-DE" sz="1400">
                <a:latin typeface="Titillium Web"/>
              </a:rPr>
              <a:t>Abrechnung</a:t>
            </a:r>
            <a:endParaRPr lang="en-US" sz="1400">
              <a:latin typeface="Titillium Web"/>
            </a:endParaRPr>
          </a:p>
          <a:p>
            <a:pPr marL="0" indent="0" algn="r">
              <a:buNone/>
            </a:pPr>
            <a:endParaRPr lang="de-DE" sz="1400"/>
          </a:p>
        </p:txBody>
      </p:sp>
      <p:sp>
        <p:nvSpPr>
          <p:cNvPr id="16" name="TextBox 17">
            <a:extLst>
              <a:ext uri="{FF2B5EF4-FFF2-40B4-BE49-F238E27FC236}">
                <a16:creationId xmlns:a16="http://schemas.microsoft.com/office/drawing/2014/main" id="{41292F10-DE41-033A-D677-2A905F042F81}"/>
              </a:ext>
            </a:extLst>
          </p:cNvPr>
          <p:cNvSpPr txBox="1"/>
          <p:nvPr/>
        </p:nvSpPr>
        <p:spPr>
          <a:xfrm>
            <a:off x="4845050" y="3536950"/>
            <a:ext cx="22796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dirty="0">
                <a:solidFill>
                  <a:srgbClr val="EB5032"/>
                </a:solidFill>
                <a:latin typeface="Titillium Web SemiBold" pitchFamily="2" charset="77"/>
              </a:rPr>
              <a:t>Eine 360° Gesamtlösung für den sorgenfreien Betrieb von EEGs und ihren Mitgliedern</a:t>
            </a:r>
            <a:endParaRPr lang="en-US" sz="1600" b="1" dirty="0">
              <a:solidFill>
                <a:srgbClr val="EB5032"/>
              </a:solidFill>
              <a:latin typeface="Titillium Web SemiBold" pitchFamily="2" charset="77"/>
              <a:cs typeface="Calibri"/>
            </a:endParaRPr>
          </a:p>
        </p:txBody>
      </p:sp>
    </p:spTree>
    <p:extLst>
      <p:ext uri="{BB962C8B-B14F-4D97-AF65-F5344CB8AC3E}">
        <p14:creationId xmlns:p14="http://schemas.microsoft.com/office/powerpoint/2010/main" val="40462095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EF05E81B-92A1-F36E-1290-E3E26DCFB9A9}"/>
              </a:ext>
            </a:extLst>
          </p:cNvPr>
          <p:cNvGrpSpPr/>
          <p:nvPr/>
        </p:nvGrpSpPr>
        <p:grpSpPr>
          <a:xfrm>
            <a:off x="1885230" y="1209012"/>
            <a:ext cx="8421539" cy="5445865"/>
            <a:chOff x="2433233" y="483156"/>
            <a:chExt cx="9276865" cy="5998969"/>
          </a:xfrm>
        </p:grpSpPr>
        <p:pic>
          <p:nvPicPr>
            <p:cNvPr id="3" name="Grafik 2">
              <a:hlinkClick r:id="" action="ppaction://noaction"/>
              <a:extLst>
                <a:ext uri="{FF2B5EF4-FFF2-40B4-BE49-F238E27FC236}">
                  <a16:creationId xmlns:a16="http://schemas.microsoft.com/office/drawing/2014/main" id="{AC9DFE73-102B-F089-4732-DCE3D4820400}"/>
                </a:ext>
              </a:extLst>
            </p:cNvPr>
            <p:cNvPicPr>
              <a:picLocks noChangeAspect="1"/>
            </p:cNvPicPr>
            <p:nvPr/>
          </p:nvPicPr>
          <p:blipFill rotWithShape="1">
            <a:blip r:embed="rId4"/>
            <a:srcRect r="13089"/>
            <a:stretch/>
          </p:blipFill>
          <p:spPr>
            <a:xfrm>
              <a:off x="2433233" y="483156"/>
              <a:ext cx="9276865" cy="5998969"/>
            </a:xfrm>
            <a:prstGeom prst="rect">
              <a:avLst/>
            </a:prstGeom>
          </p:spPr>
        </p:pic>
        <p:sp>
          <p:nvSpPr>
            <p:cNvPr id="2" name="Ellipse 1">
              <a:hlinkClick r:id="" action="ppaction://noaction"/>
              <a:extLst>
                <a:ext uri="{FF2B5EF4-FFF2-40B4-BE49-F238E27FC236}">
                  <a16:creationId xmlns:a16="http://schemas.microsoft.com/office/drawing/2014/main" id="{95CDACE4-F1B5-CD77-D15A-37638D5918D4}"/>
                </a:ext>
              </a:extLst>
            </p:cNvPr>
            <p:cNvSpPr/>
            <p:nvPr/>
          </p:nvSpPr>
          <p:spPr>
            <a:xfrm>
              <a:off x="8894057" y="1453410"/>
              <a:ext cx="745887" cy="716354"/>
            </a:xfrm>
            <a:prstGeom prst="ellipse">
              <a:avLst/>
            </a:prstGeom>
            <a:noFill/>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p>
          </p:txBody>
        </p:sp>
      </p:grpSp>
      <p:sp>
        <p:nvSpPr>
          <p:cNvPr id="10" name="Textplatzhalter 9">
            <a:extLst>
              <a:ext uri="{FF2B5EF4-FFF2-40B4-BE49-F238E27FC236}">
                <a16:creationId xmlns:a16="http://schemas.microsoft.com/office/drawing/2014/main" id="{0FED6DE6-97D0-1325-5CE3-8A12E74503D4}"/>
              </a:ext>
            </a:extLst>
          </p:cNvPr>
          <p:cNvSpPr>
            <a:spLocks noGrp="1"/>
          </p:cNvSpPr>
          <p:nvPr>
            <p:ph type="body" sz="quarter" idx="11"/>
          </p:nvPr>
        </p:nvSpPr>
        <p:spPr/>
        <p:txBody>
          <a:bodyPr/>
          <a:lstStyle/>
          <a:p>
            <a:r>
              <a:rPr lang="de-DE" dirty="0" err="1"/>
              <a:t>Neoom</a:t>
            </a:r>
            <a:r>
              <a:rPr lang="de-DE" dirty="0"/>
              <a:t> </a:t>
            </a:r>
            <a:r>
              <a:rPr lang="de-DE" dirty="0" err="1"/>
              <a:t>kluub</a:t>
            </a:r>
            <a:endParaRPr lang="de-DE" dirty="0"/>
          </a:p>
        </p:txBody>
      </p:sp>
      <p:sp>
        <p:nvSpPr>
          <p:cNvPr id="9" name="Titel 8">
            <a:extLst>
              <a:ext uri="{FF2B5EF4-FFF2-40B4-BE49-F238E27FC236}">
                <a16:creationId xmlns:a16="http://schemas.microsoft.com/office/drawing/2014/main" id="{29B074EA-D30B-7731-255D-7E594BB08CE8}"/>
              </a:ext>
            </a:extLst>
          </p:cNvPr>
          <p:cNvSpPr>
            <a:spLocks noGrp="1"/>
          </p:cNvSpPr>
          <p:nvPr>
            <p:ph type="title"/>
          </p:nvPr>
        </p:nvSpPr>
        <p:spPr/>
        <p:txBody>
          <a:bodyPr/>
          <a:lstStyle/>
          <a:p>
            <a:r>
              <a:rPr lang="de-DE" dirty="0"/>
              <a:t>Dein Weg in eine Energiegemeinschaft</a:t>
            </a:r>
          </a:p>
        </p:txBody>
      </p:sp>
      <p:pic>
        <p:nvPicPr>
          <p:cNvPr id="5" name="Grafik 4" descr="Ein Bild, das Text, Menschliches Gesicht, Screenshot, Website enthält.&#10;&#10;Automatisch generierte Beschreibung">
            <a:extLst>
              <a:ext uri="{FF2B5EF4-FFF2-40B4-BE49-F238E27FC236}">
                <a16:creationId xmlns:a16="http://schemas.microsoft.com/office/drawing/2014/main" id="{FED7E2C5-371D-3989-ADCC-E7989EF21483}"/>
              </a:ext>
            </a:extLst>
          </p:cNvPr>
          <p:cNvPicPr>
            <a:picLocks noChangeAspect="1"/>
          </p:cNvPicPr>
          <p:nvPr/>
        </p:nvPicPr>
        <p:blipFill>
          <a:blip r:embed="rId5"/>
          <a:stretch>
            <a:fillRect/>
          </a:stretch>
        </p:blipFill>
        <p:spPr>
          <a:xfrm>
            <a:off x="268028" y="4286251"/>
            <a:ext cx="2760922" cy="1362738"/>
          </a:xfrm>
          <a:prstGeom prst="rect">
            <a:avLst/>
          </a:prstGeom>
        </p:spPr>
      </p:pic>
      <p:cxnSp>
        <p:nvCxnSpPr>
          <p:cNvPr id="7" name="Gerade Verbindung mit Pfeil 6">
            <a:extLst>
              <a:ext uri="{FF2B5EF4-FFF2-40B4-BE49-F238E27FC236}">
                <a16:creationId xmlns:a16="http://schemas.microsoft.com/office/drawing/2014/main" id="{330638DC-B0C6-B2AD-4313-8458A6086ED8}"/>
              </a:ext>
            </a:extLst>
          </p:cNvPr>
          <p:cNvCxnSpPr>
            <a:cxnSpLocks/>
          </p:cNvCxnSpPr>
          <p:nvPr/>
        </p:nvCxnSpPr>
        <p:spPr>
          <a:xfrm flipH="1" flipV="1">
            <a:off x="3050242" y="5157216"/>
            <a:ext cx="1256582" cy="171733"/>
          </a:xfrm>
          <a:prstGeom prst="straightConnector1">
            <a:avLst/>
          </a:prstGeom>
          <a:ln w="34925" cmpd="sng">
            <a:solidFill>
              <a:schemeClr val="tx2">
                <a:lumMod val="20000"/>
                <a:lumOff val="8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17053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B7741BCB-1E9D-1337-4120-2043EDAE8EC9}"/>
              </a:ext>
            </a:extLst>
          </p:cNvPr>
          <p:cNvSpPr/>
          <p:nvPr/>
        </p:nvSpPr>
        <p:spPr>
          <a:xfrm>
            <a:off x="5051337" y="1567354"/>
            <a:ext cx="2187788" cy="502848"/>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sp>
        <p:nvSpPr>
          <p:cNvPr id="16" name="Abgerundetes Rechteck 15">
            <a:extLst>
              <a:ext uri="{FF2B5EF4-FFF2-40B4-BE49-F238E27FC236}">
                <a16:creationId xmlns:a16="http://schemas.microsoft.com/office/drawing/2014/main" id="{42D7857F-9E5A-FAE1-1A54-4C682327C002}"/>
              </a:ext>
            </a:extLst>
          </p:cNvPr>
          <p:cNvSpPr/>
          <p:nvPr/>
        </p:nvSpPr>
        <p:spPr>
          <a:xfrm>
            <a:off x="4988430" y="1812830"/>
            <a:ext cx="2313112" cy="4496012"/>
          </a:xfrm>
          <a:prstGeom prst="roundRect">
            <a:avLst/>
          </a:prstGeom>
          <a:solidFill>
            <a:schemeClr val="accent2"/>
          </a:solidFill>
          <a:ln>
            <a:noFill/>
          </a:ln>
          <a:effectLst>
            <a:outerShdw blurRad="508000" dist="418776" dir="3774712" sx="93861" sy="93861"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pic>
        <p:nvPicPr>
          <p:cNvPr id="12" name="2024_02_KLUUB.mp4">
            <a:hlinkClick r:id="" action="ppaction://media"/>
            <a:extLst>
              <a:ext uri="{FF2B5EF4-FFF2-40B4-BE49-F238E27FC236}">
                <a16:creationId xmlns:a16="http://schemas.microsoft.com/office/drawing/2014/main" id="{D9186E5A-5F53-A9B8-6445-0BEAC8DE90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710" r="-313" b="-1"/>
          <a:stretch/>
        </p:blipFill>
        <p:spPr>
          <a:xfrm>
            <a:off x="5051337" y="1521437"/>
            <a:ext cx="2187788" cy="4787405"/>
          </a:xfrm>
          <a:prstGeom prst="roundRect">
            <a:avLst/>
          </a:prstGeom>
        </p:spPr>
      </p:pic>
      <p:sp>
        <p:nvSpPr>
          <p:cNvPr id="2" name="Textplatzhalter 1">
            <a:extLst>
              <a:ext uri="{FF2B5EF4-FFF2-40B4-BE49-F238E27FC236}">
                <a16:creationId xmlns:a16="http://schemas.microsoft.com/office/drawing/2014/main" id="{10586A62-32F8-0672-AFE6-55FEC4D4ACC1}"/>
              </a:ext>
            </a:extLst>
          </p:cNvPr>
          <p:cNvSpPr>
            <a:spLocks noGrp="1"/>
          </p:cNvSpPr>
          <p:nvPr>
            <p:ph type="body" sz="quarter" idx="11"/>
          </p:nvPr>
        </p:nvSpPr>
        <p:spPr/>
        <p:txBody>
          <a:bodyPr/>
          <a:lstStyle/>
          <a:p>
            <a:r>
              <a:rPr lang="de-DE"/>
              <a:t>KLUUB</a:t>
            </a:r>
          </a:p>
        </p:txBody>
      </p:sp>
      <p:sp>
        <p:nvSpPr>
          <p:cNvPr id="3" name="Titel 2">
            <a:extLst>
              <a:ext uri="{FF2B5EF4-FFF2-40B4-BE49-F238E27FC236}">
                <a16:creationId xmlns:a16="http://schemas.microsoft.com/office/drawing/2014/main" id="{AFCC1421-96C8-B263-5B85-ED3C01958D36}"/>
              </a:ext>
            </a:extLst>
          </p:cNvPr>
          <p:cNvSpPr>
            <a:spLocks noGrp="1"/>
          </p:cNvSpPr>
          <p:nvPr>
            <p:ph type="title"/>
          </p:nvPr>
        </p:nvSpPr>
        <p:spPr/>
        <p:txBody>
          <a:bodyPr/>
          <a:lstStyle/>
          <a:p>
            <a:r>
              <a:rPr lang="de-DE"/>
              <a:t>Energiegemeinschaften</a:t>
            </a:r>
          </a:p>
        </p:txBody>
      </p:sp>
      <p:sp>
        <p:nvSpPr>
          <p:cNvPr id="8" name="Bogen 7">
            <a:extLst>
              <a:ext uri="{FF2B5EF4-FFF2-40B4-BE49-F238E27FC236}">
                <a16:creationId xmlns:a16="http://schemas.microsoft.com/office/drawing/2014/main" id="{47570A6E-0266-41E7-B6E6-F85E64304921}"/>
              </a:ext>
            </a:extLst>
          </p:cNvPr>
          <p:cNvSpPr/>
          <p:nvPr/>
        </p:nvSpPr>
        <p:spPr>
          <a:xfrm rot="7315952">
            <a:off x="7625390" y="3032836"/>
            <a:ext cx="537381" cy="484549"/>
          </a:xfrm>
          <a:prstGeom prst="arc">
            <a:avLst/>
          </a:prstGeom>
          <a:ln w="34925" cmpd="sng">
            <a:solidFill>
              <a:srgbClr val="EB5032"/>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0" name="Gruppieren 9">
            <a:extLst>
              <a:ext uri="{FF2B5EF4-FFF2-40B4-BE49-F238E27FC236}">
                <a16:creationId xmlns:a16="http://schemas.microsoft.com/office/drawing/2014/main" id="{2392CE7A-E7FB-BBDB-BC03-7DBBFEBBF67F}"/>
              </a:ext>
            </a:extLst>
          </p:cNvPr>
          <p:cNvGrpSpPr/>
          <p:nvPr/>
        </p:nvGrpSpPr>
        <p:grpSpPr>
          <a:xfrm>
            <a:off x="7906564" y="2794582"/>
            <a:ext cx="2940009" cy="634418"/>
            <a:chOff x="6890529" y="966737"/>
            <a:chExt cx="2940009" cy="634418"/>
          </a:xfrm>
        </p:grpSpPr>
        <p:sp>
          <p:nvSpPr>
            <p:cNvPr id="4" name="Textfeld 3">
              <a:extLst>
                <a:ext uri="{FF2B5EF4-FFF2-40B4-BE49-F238E27FC236}">
                  <a16:creationId xmlns:a16="http://schemas.microsoft.com/office/drawing/2014/main" id="{E1FC5D00-2DFE-811B-0936-042BCC451D40}"/>
                </a:ext>
              </a:extLst>
            </p:cNvPr>
            <p:cNvSpPr txBox="1"/>
            <p:nvPr/>
          </p:nvSpPr>
          <p:spPr>
            <a:xfrm>
              <a:off x="6890529" y="966737"/>
              <a:ext cx="2579799" cy="415498"/>
            </a:xfrm>
            <a:prstGeom prst="rect">
              <a:avLst/>
            </a:prstGeom>
            <a:noFill/>
          </p:spPr>
          <p:txBody>
            <a:bodyPr wrap="square">
              <a:spAutoFit/>
            </a:bodyPr>
            <a:lstStyle/>
            <a:p>
              <a:r>
                <a:rPr lang="en-US" sz="2100" b="1" cap="all">
                  <a:solidFill>
                    <a:schemeClr val="accent1"/>
                  </a:solidFill>
                  <a:latin typeface="Titillium Web" pitchFamily="2" charset="77"/>
                </a:rPr>
                <a:t>KLUUB</a:t>
              </a:r>
              <a:endParaRPr lang="de-DE" sz="1050" b="1">
                <a:solidFill>
                  <a:srgbClr val="3E3E3E"/>
                </a:solidFill>
              </a:endParaRPr>
            </a:p>
          </p:txBody>
        </p:sp>
        <p:sp>
          <p:nvSpPr>
            <p:cNvPr id="9" name="Textfeld 8">
              <a:extLst>
                <a:ext uri="{FF2B5EF4-FFF2-40B4-BE49-F238E27FC236}">
                  <a16:creationId xmlns:a16="http://schemas.microsoft.com/office/drawing/2014/main" id="{E5600B82-D056-DBA9-526F-ADBD6C920886}"/>
                </a:ext>
              </a:extLst>
            </p:cNvPr>
            <p:cNvSpPr txBox="1"/>
            <p:nvPr/>
          </p:nvSpPr>
          <p:spPr>
            <a:xfrm>
              <a:off x="6890529" y="1293378"/>
              <a:ext cx="2940009" cy="307777"/>
            </a:xfrm>
            <a:prstGeom prst="rect">
              <a:avLst/>
            </a:prstGeom>
            <a:noFill/>
          </p:spPr>
          <p:txBody>
            <a:bodyPr wrap="square">
              <a:spAutoFit/>
            </a:bodyPr>
            <a:lstStyle/>
            <a:p>
              <a:r>
                <a:rPr lang="en-US" sz="1400" b="1">
                  <a:solidFill>
                    <a:srgbClr val="3E3E3E"/>
                  </a:solidFill>
                  <a:latin typeface="Titillium Web SemiBold" pitchFamily="2" charset="77"/>
                </a:rPr>
                <a:t>Strom </a:t>
              </a:r>
              <a:r>
                <a:rPr lang="en-US" sz="1400" b="1" err="1">
                  <a:solidFill>
                    <a:srgbClr val="3E3E3E"/>
                  </a:solidFill>
                  <a:latin typeface="Titillium Web SemiBold" pitchFamily="2" charset="77"/>
                </a:rPr>
                <a:t>mit</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deinen</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Nachbarn</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teilen</a:t>
              </a:r>
              <a:endParaRPr lang="de-DE" sz="1400" b="1">
                <a:solidFill>
                  <a:srgbClr val="3E3E3E"/>
                </a:solidFill>
                <a:latin typeface="Titillium Web SemiBold" pitchFamily="2" charset="77"/>
              </a:endParaRPr>
            </a:p>
          </p:txBody>
        </p:sp>
      </p:grpSp>
      <p:pic>
        <p:nvPicPr>
          <p:cNvPr id="11" name="Bildplatzhalter 6">
            <a:extLst>
              <a:ext uri="{FF2B5EF4-FFF2-40B4-BE49-F238E27FC236}">
                <a16:creationId xmlns:a16="http://schemas.microsoft.com/office/drawing/2014/main" id="{93C8CB60-E88E-3809-45DB-DC03A2BA5E63}"/>
              </a:ext>
            </a:extLst>
          </p:cNvPr>
          <p:cNvPicPr>
            <a:picLocks noGrp="1" noChangeAspect="1"/>
          </p:cNvPicPr>
          <p:nvPr>
            <p:ph type="pic" sz="quarter" idx="12"/>
          </p:nvPr>
        </p:nvPicPr>
        <p:blipFill>
          <a:blip r:embed="rId7">
            <a:extLst>
              <a:ext uri="{96DAC541-7B7A-43D3-8B79-37D633B846F1}">
                <asvg:svgBlip xmlns:asvg="http://schemas.microsoft.com/office/drawing/2016/SVG/main" r:embed="rId8"/>
              </a:ext>
            </a:extLst>
          </a:blip>
          <a:srcRect l="438" r="438"/>
          <a:stretch/>
        </p:blipFill>
        <p:spPr>
          <a:xfrm>
            <a:off x="492393" y="485557"/>
            <a:ext cx="179388" cy="180975"/>
          </a:xfrm>
        </p:spPr>
      </p:pic>
      <p:pic>
        <p:nvPicPr>
          <p:cNvPr id="13" name="Grafik 12">
            <a:extLst>
              <a:ext uri="{FF2B5EF4-FFF2-40B4-BE49-F238E27FC236}">
                <a16:creationId xmlns:a16="http://schemas.microsoft.com/office/drawing/2014/main" id="{95A2E34A-9162-CFAF-6C26-E7DE433C7BA3}"/>
              </a:ext>
            </a:extLst>
          </p:cNvPr>
          <p:cNvPicPr>
            <a:picLocks noChangeAspect="1"/>
          </p:cNvPicPr>
          <p:nvPr/>
        </p:nvPicPr>
        <p:blipFill>
          <a:blip r:embed="rId9"/>
          <a:stretch>
            <a:fillRect/>
          </a:stretch>
        </p:blipFill>
        <p:spPr>
          <a:xfrm>
            <a:off x="1347445" y="238519"/>
            <a:ext cx="425648" cy="425648"/>
          </a:xfrm>
          <a:prstGeom prst="rect">
            <a:avLst/>
          </a:prstGeom>
        </p:spPr>
      </p:pic>
      <p:pic>
        <p:nvPicPr>
          <p:cNvPr id="14" name="Grafik 13" descr="Ein Bild, das Handy, Screenshot, mobiles Gerät, Gerät enthält.&#10;&#10;Automatisch generierte Beschreibung">
            <a:extLst>
              <a:ext uri="{FF2B5EF4-FFF2-40B4-BE49-F238E27FC236}">
                <a16:creationId xmlns:a16="http://schemas.microsoft.com/office/drawing/2014/main" id="{360D4E16-CD5C-0C79-5723-B0130EBA7015}"/>
              </a:ext>
            </a:extLst>
          </p:cNvPr>
          <p:cNvPicPr>
            <a:picLocks noChangeAspect="1"/>
          </p:cNvPicPr>
          <p:nvPr/>
        </p:nvPicPr>
        <p:blipFill rotWithShape="1">
          <a:blip r:embed="rId10"/>
          <a:srcRect l="11171" t="2384" r="12432" b="5383"/>
          <a:stretch/>
        </p:blipFill>
        <p:spPr>
          <a:xfrm>
            <a:off x="4819973" y="1328280"/>
            <a:ext cx="2579799" cy="5036805"/>
          </a:xfrm>
          <a:prstGeom prst="rect">
            <a:avLst/>
          </a:prstGeom>
        </p:spPr>
      </p:pic>
    </p:spTree>
    <p:extLst>
      <p:ext uri="{BB962C8B-B14F-4D97-AF65-F5344CB8AC3E}">
        <p14:creationId xmlns:p14="http://schemas.microsoft.com/office/powerpoint/2010/main" val="454592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7A27DE8-0011-2DC4-10C2-86D85812BA22}"/>
              </a:ext>
            </a:extLst>
          </p:cNvPr>
          <p:cNvSpPr>
            <a:spLocks noGrp="1"/>
          </p:cNvSpPr>
          <p:nvPr>
            <p:ph idx="1"/>
          </p:nvPr>
        </p:nvSpPr>
        <p:spPr>
          <a:xfrm>
            <a:off x="845235" y="1508941"/>
            <a:ext cx="4804486" cy="5178730"/>
          </a:xfrm>
        </p:spPr>
        <p:txBody>
          <a:bodyPr/>
          <a:lstStyle/>
          <a:p>
            <a:pPr marL="0" indent="0">
              <a:lnSpc>
                <a:spcPct val="100000"/>
              </a:lnSpc>
              <a:buNone/>
              <a:defRPr/>
            </a:pPr>
            <a:r>
              <a:rPr lang="de-DE" b="1" dirty="0">
                <a:latin typeface="Titillium Web SemiBold" pitchFamily="2" charset="77"/>
              </a:rPr>
              <a:t>Energiepreis 13 ct/kWh </a:t>
            </a:r>
          </a:p>
          <a:p>
            <a:pPr>
              <a:lnSpc>
                <a:spcPct val="100000"/>
              </a:lnSpc>
              <a:defRPr/>
            </a:pPr>
            <a:r>
              <a:rPr lang="de-DE" sz="1600" dirty="0">
                <a:latin typeface="Titillium Web" panose="00000500000000000000" pitchFamily="2" charset="0"/>
              </a:rPr>
              <a:t>unter den Teilnehmern gehandelter Tarif</a:t>
            </a:r>
          </a:p>
          <a:p>
            <a:pPr>
              <a:lnSpc>
                <a:spcPct val="100000"/>
              </a:lnSpc>
              <a:defRPr/>
            </a:pPr>
            <a:r>
              <a:rPr lang="de-DE" sz="1600" dirty="0">
                <a:latin typeface="Titillium Web" panose="00000500000000000000" pitchFamily="2" charset="0"/>
              </a:rPr>
              <a:t>abhängig von regionalen Energiepreisen</a:t>
            </a:r>
            <a:br>
              <a:rPr lang="de-DE" sz="1600" dirty="0">
                <a:latin typeface="Titillium Web" panose="00000500000000000000" pitchFamily="2" charset="0"/>
              </a:rPr>
            </a:br>
            <a:endParaRPr lang="de-DE" sz="1600" dirty="0">
              <a:latin typeface="Titillium Web" panose="00000500000000000000" pitchFamily="2" charset="0"/>
            </a:endParaRPr>
          </a:p>
          <a:p>
            <a:pPr marL="0" indent="0">
              <a:lnSpc>
                <a:spcPct val="100000"/>
              </a:lnSpc>
              <a:buNone/>
              <a:defRPr/>
            </a:pPr>
            <a:r>
              <a:rPr lang="de-DE" b="1" dirty="0">
                <a:latin typeface="Titillium Web SemiBold" pitchFamily="2" charset="77"/>
              </a:rPr>
              <a:t>KLUUB Servicebeitrag</a:t>
            </a:r>
          </a:p>
          <a:p>
            <a:pPr>
              <a:lnSpc>
                <a:spcPct val="100000"/>
              </a:lnSpc>
              <a:defRPr/>
            </a:pPr>
            <a:r>
              <a:rPr lang="de-DE" sz="1600" dirty="0">
                <a:latin typeface="Titillium Web" panose="00000500000000000000" pitchFamily="2" charset="0"/>
              </a:rPr>
              <a:t>Zu bezahlen für die bezogene und eingespeiste Energiemenge</a:t>
            </a:r>
          </a:p>
          <a:p>
            <a:pPr>
              <a:lnSpc>
                <a:spcPct val="100000"/>
              </a:lnSpc>
              <a:defRPr/>
            </a:pPr>
            <a:r>
              <a:rPr lang="de-DE" sz="1600" dirty="0">
                <a:latin typeface="Titillium Web" panose="00000500000000000000" pitchFamily="2" charset="0"/>
              </a:rPr>
              <a:t>gestaffelt anhand der gehandelten Energiemenge</a:t>
            </a:r>
          </a:p>
          <a:p>
            <a:pPr marL="0" indent="0">
              <a:lnSpc>
                <a:spcPct val="100000"/>
              </a:lnSpc>
              <a:buNone/>
              <a:defRPr/>
            </a:pPr>
            <a:br>
              <a:rPr lang="de-DE" sz="1600" b="1" dirty="0">
                <a:latin typeface="Titillium Web"/>
              </a:rPr>
            </a:br>
            <a:r>
              <a:rPr lang="de-DE" b="1" dirty="0">
                <a:latin typeface="Titillium Web SemiBold" pitchFamily="2" charset="77"/>
              </a:rPr>
              <a:t>Betriebskosten</a:t>
            </a:r>
          </a:p>
          <a:p>
            <a:pPr>
              <a:lnSpc>
                <a:spcPct val="100000"/>
              </a:lnSpc>
              <a:defRPr/>
            </a:pPr>
            <a:r>
              <a:rPr lang="de-DE" sz="1600" dirty="0">
                <a:latin typeface="Titillium Web" panose="00000500000000000000" pitchFamily="2" charset="0"/>
              </a:rPr>
              <a:t>pro Standort (max. 3 Zählpunkte)</a:t>
            </a:r>
          </a:p>
          <a:p>
            <a:pPr>
              <a:lnSpc>
                <a:spcPct val="100000"/>
              </a:lnSpc>
              <a:defRPr/>
            </a:pPr>
            <a:r>
              <a:rPr lang="de-DE" sz="1600" dirty="0">
                <a:latin typeface="Titillium Web" panose="00000500000000000000" pitchFamily="2" charset="0"/>
              </a:rPr>
              <a:t>Betriebskosten pro Standort sinken mit steigender Mitgliederanzahl in der Region </a:t>
            </a:r>
          </a:p>
        </p:txBody>
      </p:sp>
      <p:sp>
        <p:nvSpPr>
          <p:cNvPr id="4" name="Titel 3">
            <a:extLst>
              <a:ext uri="{FF2B5EF4-FFF2-40B4-BE49-F238E27FC236}">
                <a16:creationId xmlns:a16="http://schemas.microsoft.com/office/drawing/2014/main" id="{09C6B9AA-773D-707A-9B17-F77891B5D509}"/>
              </a:ext>
            </a:extLst>
          </p:cNvPr>
          <p:cNvSpPr>
            <a:spLocks noGrp="1"/>
          </p:cNvSpPr>
          <p:nvPr>
            <p:ph type="title"/>
          </p:nvPr>
        </p:nvSpPr>
        <p:spPr/>
        <p:txBody>
          <a:bodyPr/>
          <a:lstStyle/>
          <a:p>
            <a:r>
              <a:rPr lang="de-DE" dirty="0"/>
              <a:t>Kosten</a:t>
            </a:r>
          </a:p>
        </p:txBody>
      </p:sp>
      <p:sp>
        <p:nvSpPr>
          <p:cNvPr id="5" name="Textplatzhalter 4">
            <a:extLst>
              <a:ext uri="{FF2B5EF4-FFF2-40B4-BE49-F238E27FC236}">
                <a16:creationId xmlns:a16="http://schemas.microsoft.com/office/drawing/2014/main" id="{FF2E4ABE-359A-F2B8-904A-5C84D40D62F2}"/>
              </a:ext>
            </a:extLst>
          </p:cNvPr>
          <p:cNvSpPr>
            <a:spLocks noGrp="1"/>
          </p:cNvSpPr>
          <p:nvPr>
            <p:ph type="body" sz="quarter" idx="11"/>
          </p:nvPr>
        </p:nvSpPr>
        <p:spPr/>
        <p:txBody>
          <a:bodyPr/>
          <a:lstStyle/>
          <a:p>
            <a:r>
              <a:rPr lang="de-DE" dirty="0" err="1"/>
              <a:t>Neoom</a:t>
            </a:r>
            <a:r>
              <a:rPr lang="de-DE" dirty="0"/>
              <a:t> KLUUB</a:t>
            </a:r>
          </a:p>
        </p:txBody>
      </p:sp>
      <p:graphicFrame>
        <p:nvGraphicFramePr>
          <p:cNvPr id="6" name="object 4">
            <a:extLst>
              <a:ext uri="{FF2B5EF4-FFF2-40B4-BE49-F238E27FC236}">
                <a16:creationId xmlns:a16="http://schemas.microsoft.com/office/drawing/2014/main" id="{A11BE086-B65F-C5B3-514D-5A84CA0A8084}"/>
              </a:ext>
            </a:extLst>
          </p:cNvPr>
          <p:cNvGraphicFramePr>
            <a:graphicFrameLocks noGrp="1"/>
          </p:cNvGraphicFramePr>
          <p:nvPr>
            <p:extLst>
              <p:ext uri="{D42A27DB-BD31-4B8C-83A1-F6EECF244321}">
                <p14:modId xmlns:p14="http://schemas.microsoft.com/office/powerpoint/2010/main" val="2966851292"/>
              </p:ext>
            </p:extLst>
          </p:nvPr>
        </p:nvGraphicFramePr>
        <p:xfrm>
          <a:off x="6217657" y="1060731"/>
          <a:ext cx="5723951" cy="1282796"/>
        </p:xfrm>
        <a:graphic>
          <a:graphicData uri="http://schemas.openxmlformats.org/drawingml/2006/table">
            <a:tbl>
              <a:tblPr firstRow="1" bandRow="1">
                <a:tableStyleId>{2D5ABB26-0587-4C30-8999-92F81FD0307C}</a:tableStyleId>
              </a:tblPr>
              <a:tblGrid>
                <a:gridCol w="1702753">
                  <a:extLst>
                    <a:ext uri="{9D8B030D-6E8A-4147-A177-3AD203B41FA5}">
                      <a16:colId xmlns:a16="http://schemas.microsoft.com/office/drawing/2014/main" val="20000"/>
                    </a:ext>
                  </a:extLst>
                </a:gridCol>
                <a:gridCol w="1627810">
                  <a:extLst>
                    <a:ext uri="{9D8B030D-6E8A-4147-A177-3AD203B41FA5}">
                      <a16:colId xmlns:a16="http://schemas.microsoft.com/office/drawing/2014/main" val="20001"/>
                    </a:ext>
                  </a:extLst>
                </a:gridCol>
                <a:gridCol w="1550403">
                  <a:extLst>
                    <a:ext uri="{9D8B030D-6E8A-4147-A177-3AD203B41FA5}">
                      <a16:colId xmlns:a16="http://schemas.microsoft.com/office/drawing/2014/main" val="3080604396"/>
                    </a:ext>
                  </a:extLst>
                </a:gridCol>
                <a:gridCol w="842985">
                  <a:extLst>
                    <a:ext uri="{9D8B030D-6E8A-4147-A177-3AD203B41FA5}">
                      <a16:colId xmlns:a16="http://schemas.microsoft.com/office/drawing/2014/main" val="20002"/>
                    </a:ext>
                  </a:extLst>
                </a:gridCol>
              </a:tblGrid>
              <a:tr h="357726">
                <a:tc>
                  <a:txBody>
                    <a:bodyPr/>
                    <a:lstStyle/>
                    <a:p>
                      <a:pPr marL="53340" lvl="0" algn="ctr">
                        <a:lnSpc>
                          <a:spcPct val="100000"/>
                        </a:lnSpc>
                        <a:spcBef>
                          <a:spcPts val="430"/>
                        </a:spcBef>
                        <a:buNone/>
                      </a:pPr>
                      <a:r>
                        <a:rPr lang="de-DE" sz="1000" b="1" i="0" u="none" strike="noStrike" noProof="0" dirty="0">
                          <a:solidFill>
                            <a:srgbClr val="3C3C3B"/>
                          </a:solidFill>
                          <a:latin typeface="Titillium"/>
                        </a:rPr>
                        <a:t>ENERGIEPREIS</a:t>
                      </a:r>
                      <a:endParaRPr lang="de-AT" sz="1000" b="1" i="0" u="none" strike="noStrike" noProof="0" dirty="0">
                        <a:solidFill>
                          <a:srgbClr val="3C3C3B"/>
                        </a:solidFill>
                        <a:latin typeface="Titillium"/>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a:txBody>
                    <a:bodyPr/>
                    <a:lstStyle/>
                    <a:p>
                      <a:pPr lvl="0" algn="ctr">
                        <a:lnSpc>
                          <a:spcPct val="100000"/>
                        </a:lnSpc>
                        <a:spcBef>
                          <a:spcPts val="430"/>
                        </a:spcBef>
                        <a:buNone/>
                      </a:pPr>
                      <a:r>
                        <a:rPr lang="de-DE" sz="1000" b="1" dirty="0">
                          <a:solidFill>
                            <a:srgbClr val="3C3C3B"/>
                          </a:solidFill>
                          <a:latin typeface="Titillium"/>
                          <a:cs typeface="Times New Roman"/>
                        </a:rPr>
                        <a:t>TARIF STROMBEZUG</a:t>
                      </a:r>
                      <a:br>
                        <a:rPr lang="de-DE" sz="1000" b="1" dirty="0">
                          <a:solidFill>
                            <a:srgbClr val="3C3C3B"/>
                          </a:solidFill>
                          <a:latin typeface="Titillium"/>
                          <a:cs typeface="Times New Roman"/>
                        </a:rPr>
                      </a:br>
                      <a:r>
                        <a:rPr lang="de-DE" sz="1000" b="1" dirty="0">
                          <a:solidFill>
                            <a:srgbClr val="3C3C3B"/>
                          </a:solidFill>
                          <a:latin typeface="Titillium"/>
                          <a:cs typeface="Times New Roman"/>
                        </a:rPr>
                        <a:t>(ct/kWh)</a:t>
                      </a:r>
                      <a:endParaRPr sz="1000" b="1" dirty="0">
                        <a:solidFill>
                          <a:srgbClr val="3C3C3B"/>
                        </a:solidFill>
                        <a:latin typeface="Titillium"/>
                        <a:cs typeface="Times New Roman"/>
                      </a:endParaRPr>
                    </a:p>
                  </a:txBody>
                  <a:tcPr marL="0" marR="0" marT="3068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a:txBody>
                    <a:bodyPr/>
                    <a:lstStyle/>
                    <a:p>
                      <a:pPr marL="0" lvl="0" algn="ctr">
                        <a:lnSpc>
                          <a:spcPct val="100000"/>
                        </a:lnSpc>
                        <a:spcBef>
                          <a:spcPts val="430"/>
                        </a:spcBef>
                        <a:buNone/>
                      </a:pPr>
                      <a:r>
                        <a:rPr lang="de-DE" sz="1000" b="1" i="0" dirty="0">
                          <a:solidFill>
                            <a:srgbClr val="3C3C3B"/>
                          </a:solidFill>
                          <a:latin typeface="Titillium Web SemiBold" pitchFamily="2" charset="77"/>
                          <a:ea typeface="+mn-ea"/>
                          <a:cs typeface="Times New Roman"/>
                        </a:rPr>
                        <a:t>TARIF STROMEINSPEISUNG</a:t>
                      </a:r>
                      <a:br>
                        <a:rPr lang="de-DE" sz="1000" b="1" dirty="0">
                          <a:solidFill>
                            <a:srgbClr val="3C3C3B"/>
                          </a:solidFill>
                          <a:latin typeface="Titillium Web"/>
                          <a:ea typeface="+mn-ea"/>
                          <a:cs typeface="Times New Roman"/>
                        </a:rPr>
                      </a:br>
                      <a:r>
                        <a:rPr lang="de-DE" sz="1000" b="1" i="0" u="none" strike="noStrike" noProof="0" dirty="0">
                          <a:solidFill>
                            <a:srgbClr val="3C3C3B"/>
                          </a:solidFill>
                          <a:latin typeface="Titillium"/>
                        </a:rPr>
                        <a:t>(ct/kWh)</a:t>
                      </a:r>
                      <a:endParaRPr sz="1000" b="1" dirty="0">
                        <a:solidFill>
                          <a:srgbClr val="3C3C3B"/>
                        </a:solidFill>
                        <a:latin typeface="Titillium Web"/>
                        <a:ea typeface="+mn-ea"/>
                        <a:cs typeface="Times New Roman"/>
                      </a:endParaRPr>
                    </a:p>
                  </a:txBody>
                  <a:tcPr marL="0" marR="0" marT="3068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a:txBody>
                    <a:bodyPr/>
                    <a:lstStyle/>
                    <a:p>
                      <a:pPr marL="0" lvl="0" algn="ctr">
                        <a:lnSpc>
                          <a:spcPct val="100000"/>
                        </a:lnSpc>
                        <a:spcBef>
                          <a:spcPts val="430"/>
                        </a:spcBef>
                        <a:buNone/>
                      </a:pPr>
                      <a:r>
                        <a:rPr lang="de-DE" sz="1000" b="1" i="0" dirty="0">
                          <a:solidFill>
                            <a:srgbClr val="3C3C3B"/>
                          </a:solidFill>
                          <a:latin typeface="Titillium Web SemiBold" pitchFamily="2" charset="77"/>
                          <a:ea typeface="+mn-ea"/>
                          <a:cs typeface="Times New Roman"/>
                        </a:rPr>
                        <a:t>STEUERSATZ</a:t>
                      </a:r>
                      <a:endParaRPr sz="1000" b="1" i="0" dirty="0">
                        <a:solidFill>
                          <a:srgbClr val="3C3C3B"/>
                        </a:solidFill>
                        <a:latin typeface="Titillium Web SemiBold" pitchFamily="2" charset="77"/>
                        <a:ea typeface="+mn-ea"/>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extLst>
                  <a:ext uri="{0D108BD9-81ED-4DB2-BD59-A6C34878D82A}">
                    <a16:rowId xmlns:a16="http://schemas.microsoft.com/office/drawing/2014/main" val="2579157873"/>
                  </a:ext>
                </a:extLst>
              </a:tr>
              <a:tr h="427375">
                <a:tc>
                  <a:txBody>
                    <a:bodyPr/>
                    <a:lstStyle/>
                    <a:p>
                      <a:pPr marL="53340" marR="0" lvl="0" indent="0" algn="l">
                        <a:lnSpc>
                          <a:spcPct val="100000"/>
                        </a:lnSpc>
                        <a:spcBef>
                          <a:spcPts val="430"/>
                        </a:spcBef>
                        <a:spcAft>
                          <a:spcPts val="0"/>
                        </a:spcAft>
                        <a:buNone/>
                      </a:pPr>
                      <a:r>
                        <a:rPr lang="de-AT" sz="800" b="0" i="0" u="none" strike="noStrike" noProof="0">
                          <a:solidFill>
                            <a:srgbClr val="3C3C3B"/>
                          </a:solidFill>
                          <a:latin typeface="Titillium"/>
                          <a:ea typeface="+mn-ea"/>
                          <a:cs typeface="+mn-cs"/>
                        </a:rPr>
                        <a:t>Privat Kunde oder Kleinunternehmer </a:t>
                      </a:r>
                      <a:r>
                        <a:rPr lang="de-DE" sz="800" b="0" i="0" u="none" strike="noStrike">
                          <a:solidFill>
                            <a:srgbClr val="3C3C3B"/>
                          </a:solidFill>
                          <a:latin typeface="Titillium"/>
                          <a:ea typeface="+mn-ea"/>
                          <a:cs typeface="+mn-cs"/>
                        </a:rPr>
                        <a:t>gem. § 6 Abs. 1 Z 27 UStG</a:t>
                      </a:r>
                      <a:endParaRPr lang="de-AT"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marR="46355" lvl="0" indent="0" algn="ctr">
                        <a:lnSpc>
                          <a:spcPct val="100000"/>
                        </a:lnSpc>
                        <a:spcBef>
                          <a:spcPts val="430"/>
                        </a:spcBef>
                        <a:spcAft>
                          <a:spcPts val="0"/>
                        </a:spcAft>
                        <a:buClrTx/>
                        <a:buSzTx/>
                        <a:buFontTx/>
                        <a:buNone/>
                      </a:pPr>
                      <a:r>
                        <a:rPr lang="de-AT" sz="800" b="0" i="0" u="none" strike="noStrike" dirty="0">
                          <a:solidFill>
                            <a:srgbClr val="3C3C3B"/>
                          </a:solidFill>
                          <a:latin typeface="Titillium"/>
                          <a:ea typeface="+mn-ea"/>
                          <a:cs typeface="+mn-cs"/>
                        </a:rPr>
                        <a:t>23,00 ct/kWh </a:t>
                      </a:r>
                      <a:endParaRPr sz="800" b="0" i="0" u="none" strike="noStrike" dirty="0">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marR="46355" lvl="0" indent="0" algn="ctr">
                        <a:lnSpc>
                          <a:spcPct val="100000"/>
                        </a:lnSpc>
                        <a:spcBef>
                          <a:spcPts val="430"/>
                        </a:spcBef>
                        <a:spcAft>
                          <a:spcPts val="0"/>
                        </a:spcAft>
                        <a:buNone/>
                      </a:pPr>
                      <a:r>
                        <a:rPr lang="de-AT" sz="800" b="0" i="0" u="none" strike="noStrike" noProof="0" dirty="0">
                          <a:solidFill>
                            <a:srgbClr val="3C3C3B"/>
                          </a:solidFill>
                          <a:latin typeface="Titillium"/>
                          <a:ea typeface="+mn-ea"/>
                          <a:cs typeface="+mn-cs"/>
                        </a:rPr>
                        <a:t>23,00 ct/kWh</a:t>
                      </a:r>
                      <a:endParaRPr lang="de-AT" sz="800" b="0" i="0" u="none" strike="noStrike" dirty="0">
                        <a:solidFill>
                          <a:srgbClr val="3C3C3B"/>
                        </a:solidFill>
                        <a:latin typeface="Titillium"/>
                        <a:ea typeface="+mn-ea"/>
                        <a:cs typeface="+mn-cs"/>
                      </a:endParaRPr>
                    </a:p>
                  </a:txBody>
                  <a:tcPr marL="0" marR="0" marT="3768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lvl="0" indent="0" algn="ctr" defTabSz="914400">
                        <a:lnSpc>
                          <a:spcPct val="100000"/>
                        </a:lnSpc>
                        <a:spcBef>
                          <a:spcPts val="430"/>
                        </a:spcBef>
                        <a:spcAft>
                          <a:spcPts val="0"/>
                        </a:spcAft>
                        <a:buNone/>
                        <a:tabLst/>
                        <a:defRPr/>
                      </a:pPr>
                      <a:r>
                        <a:rPr lang="de-AT" sz="800" b="0" i="0" u="none" strike="noStrike" noProof="0">
                          <a:solidFill>
                            <a:srgbClr val="3C3C3B"/>
                          </a:solidFill>
                          <a:latin typeface="Titillium"/>
                          <a:ea typeface="+mn-ea"/>
                          <a:cs typeface="+mn-cs"/>
                        </a:rPr>
                        <a:t>0%</a:t>
                      </a:r>
                      <a:endParaRPr lang="de-DE"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38373">
                <a:tc>
                  <a:txBody>
                    <a:bodyPr/>
                    <a:lstStyle/>
                    <a:p>
                      <a:pPr marL="53340" lvl="0" algn="l">
                        <a:lnSpc>
                          <a:spcPct val="100000"/>
                        </a:lnSpc>
                        <a:spcBef>
                          <a:spcPts val="430"/>
                        </a:spcBef>
                        <a:buNone/>
                      </a:pPr>
                      <a:r>
                        <a:rPr lang="de-AT" sz="800" b="0" i="0" u="none" strike="noStrike" noProof="0">
                          <a:solidFill>
                            <a:srgbClr val="3C3C3B"/>
                          </a:solidFill>
                          <a:latin typeface="Titillium"/>
                          <a:ea typeface="+mn-ea"/>
                          <a:cs typeface="+mn-cs"/>
                        </a:rPr>
                        <a:t>Unternehmen</a:t>
                      </a:r>
                      <a:endParaRPr lang="en-US"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marR="45720" lvl="0" indent="0" algn="ctr">
                        <a:lnSpc>
                          <a:spcPct val="100000"/>
                        </a:lnSpc>
                        <a:spcBef>
                          <a:spcPts val="430"/>
                        </a:spcBef>
                        <a:spcAft>
                          <a:spcPts val="0"/>
                        </a:spcAft>
                        <a:buClrTx/>
                        <a:buSzTx/>
                        <a:buFontTx/>
                        <a:buNone/>
                      </a:pPr>
                      <a:r>
                        <a:rPr lang="de-AT" sz="800" b="0" i="0" u="none" strike="noStrike">
                          <a:solidFill>
                            <a:srgbClr val="3C3C3B"/>
                          </a:solidFill>
                          <a:latin typeface="Titillium"/>
                          <a:ea typeface="+mn-ea"/>
                          <a:cs typeface="+mn-cs"/>
                        </a:rPr>
                        <a:t>23,00 ct/kWh </a:t>
                      </a:r>
                      <a:endParaRPr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lvl="0" algn="ctr">
                        <a:lnSpc>
                          <a:spcPct val="100000"/>
                        </a:lnSpc>
                        <a:spcBef>
                          <a:spcPts val="430"/>
                        </a:spcBef>
                        <a:spcAft>
                          <a:spcPts val="0"/>
                        </a:spcAft>
                        <a:buNone/>
                      </a:pPr>
                      <a:r>
                        <a:rPr lang="de-AT" sz="800" b="0" i="0" u="none" strike="noStrike" noProof="0">
                          <a:solidFill>
                            <a:srgbClr val="3C3C3B"/>
                          </a:solidFill>
                          <a:latin typeface="Titillium"/>
                          <a:ea typeface="+mn-ea"/>
                          <a:cs typeface="+mn-cs"/>
                        </a:rPr>
                        <a:t>19,16 ct/kWh</a:t>
                      </a:r>
                      <a:endParaRPr lang="de-AT" sz="800" b="0" i="0" u="none" strike="noStrike">
                        <a:solidFill>
                          <a:srgbClr val="3C3C3B"/>
                        </a:solidFill>
                        <a:latin typeface="Titillium"/>
                        <a:ea typeface="+mn-ea"/>
                        <a:cs typeface="+mn-cs"/>
                      </a:endParaRPr>
                    </a:p>
                  </a:txBody>
                  <a:tcPr marL="0" marR="0" marT="3768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lvl="0" indent="0" algn="ctr">
                        <a:lnSpc>
                          <a:spcPct val="100000"/>
                        </a:lnSpc>
                        <a:spcBef>
                          <a:spcPts val="430"/>
                        </a:spcBef>
                        <a:spcAft>
                          <a:spcPts val="0"/>
                        </a:spcAft>
                        <a:buNone/>
                      </a:pPr>
                      <a:r>
                        <a:rPr lang="de-AT" sz="800" b="0" i="0" u="none" strike="noStrike">
                          <a:solidFill>
                            <a:srgbClr val="3C3C3B"/>
                          </a:solidFill>
                          <a:latin typeface="Titillium"/>
                          <a:ea typeface="+mn-ea"/>
                          <a:cs typeface="+mn-cs"/>
                        </a:rPr>
                        <a:t>20%</a:t>
                      </a:r>
                      <a:endParaRPr lang="de-DE"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9322">
                <a:tc>
                  <a:txBody>
                    <a:bodyPr/>
                    <a:lstStyle/>
                    <a:p>
                      <a:pPr marL="53340" lvl="0" algn="l">
                        <a:lnSpc>
                          <a:spcPct val="100000"/>
                        </a:lnSpc>
                        <a:spcBef>
                          <a:spcPts val="430"/>
                        </a:spcBef>
                        <a:buNone/>
                      </a:pPr>
                      <a:r>
                        <a:rPr lang="de-AT" sz="800" b="0" i="0" u="none" strike="noStrike" noProof="0">
                          <a:solidFill>
                            <a:srgbClr val="3C3C3B"/>
                          </a:solidFill>
                          <a:latin typeface="Titillium"/>
                          <a:ea typeface="+mn-ea"/>
                          <a:cs typeface="+mn-cs"/>
                        </a:rPr>
                        <a:t>Land- und Forstwirt pauschaliert</a:t>
                      </a:r>
                      <a:endParaRPr lang="en-US"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marR="46355" lvl="0" indent="0" algn="ctr">
                        <a:lnSpc>
                          <a:spcPct val="100000"/>
                        </a:lnSpc>
                        <a:spcBef>
                          <a:spcPts val="430"/>
                        </a:spcBef>
                        <a:spcAft>
                          <a:spcPts val="0"/>
                        </a:spcAft>
                        <a:buNone/>
                      </a:pPr>
                      <a:r>
                        <a:rPr lang="de-AT" sz="800" b="0" i="0" u="none" strike="noStrike" noProof="0">
                          <a:solidFill>
                            <a:srgbClr val="3C3C3B"/>
                          </a:solidFill>
                          <a:latin typeface="Titillium"/>
                          <a:ea typeface="+mn-ea"/>
                          <a:cs typeface="+mn-cs"/>
                        </a:rPr>
                        <a:t>23,00 ct/kWh </a:t>
                      </a:r>
                      <a:endParaRPr lang="de-DE" sz="800" b="0" i="0" u="none" strike="noStrike">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lvl="0" algn="ctr">
                        <a:lnSpc>
                          <a:spcPct val="100000"/>
                        </a:lnSpc>
                        <a:spcBef>
                          <a:spcPts val="430"/>
                        </a:spcBef>
                        <a:spcAft>
                          <a:spcPts val="0"/>
                        </a:spcAft>
                        <a:buNone/>
                      </a:pPr>
                      <a:r>
                        <a:rPr lang="de-AT" sz="800" b="0" i="0" u="none" strike="noStrike" noProof="0">
                          <a:solidFill>
                            <a:srgbClr val="3C3C3B"/>
                          </a:solidFill>
                          <a:latin typeface="Titillium"/>
                          <a:ea typeface="+mn-ea"/>
                          <a:cs typeface="+mn-cs"/>
                        </a:rPr>
                        <a:t>20,35 ct/kWh</a:t>
                      </a:r>
                    </a:p>
                  </a:txBody>
                  <a:tcPr marL="0" marR="0" marT="37686"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3340" lvl="0" indent="0" algn="ctr">
                        <a:lnSpc>
                          <a:spcPct val="100000"/>
                        </a:lnSpc>
                        <a:spcBef>
                          <a:spcPts val="430"/>
                        </a:spcBef>
                        <a:spcAft>
                          <a:spcPts val="0"/>
                        </a:spcAft>
                        <a:buNone/>
                      </a:pPr>
                      <a:r>
                        <a:rPr lang="de-AT" sz="800" b="0" i="0" u="none" strike="noStrike" dirty="0">
                          <a:solidFill>
                            <a:srgbClr val="3C3C3B"/>
                          </a:solidFill>
                          <a:latin typeface="Titillium"/>
                          <a:ea typeface="+mn-ea"/>
                          <a:cs typeface="+mn-cs"/>
                        </a:rPr>
                        <a:t>13%</a:t>
                      </a:r>
                      <a:endParaRPr lang="de-DE" sz="800" b="0" i="0" u="none" strike="noStrike" dirty="0">
                        <a:solidFill>
                          <a:srgbClr val="3C3C3B"/>
                        </a:solidFill>
                        <a:latin typeface="Titillium"/>
                        <a:ea typeface="+mn-ea"/>
                        <a:cs typeface="+mn-cs"/>
                      </a:endParaRPr>
                    </a:p>
                  </a:txBody>
                  <a:tcPr marL="0" marR="0" marT="3768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2859745"/>
                  </a:ext>
                </a:extLst>
              </a:tr>
            </a:tbl>
          </a:graphicData>
        </a:graphic>
      </p:graphicFrame>
      <p:graphicFrame>
        <p:nvGraphicFramePr>
          <p:cNvPr id="7" name="Tabelle 6">
            <a:extLst>
              <a:ext uri="{FF2B5EF4-FFF2-40B4-BE49-F238E27FC236}">
                <a16:creationId xmlns:a16="http://schemas.microsoft.com/office/drawing/2014/main" id="{DB5B76F3-0504-F21A-7D44-B8B13247EDA5}"/>
              </a:ext>
            </a:extLst>
          </p:cNvPr>
          <p:cNvGraphicFramePr>
            <a:graphicFrameLocks noGrp="1"/>
          </p:cNvGraphicFramePr>
          <p:nvPr>
            <p:extLst>
              <p:ext uri="{D42A27DB-BD31-4B8C-83A1-F6EECF244321}">
                <p14:modId xmlns:p14="http://schemas.microsoft.com/office/powerpoint/2010/main" val="612948990"/>
              </p:ext>
            </p:extLst>
          </p:nvPr>
        </p:nvGraphicFramePr>
        <p:xfrm>
          <a:off x="6217657" y="2594694"/>
          <a:ext cx="4959287" cy="1167487"/>
        </p:xfrm>
        <a:graphic>
          <a:graphicData uri="http://schemas.openxmlformats.org/drawingml/2006/table">
            <a:tbl>
              <a:tblPr firstRow="1" bandRow="1">
                <a:tableStyleId>{2D5ABB26-0587-4C30-8999-92F81FD0307C}</a:tableStyleId>
              </a:tblPr>
              <a:tblGrid>
                <a:gridCol w="2565250">
                  <a:extLst>
                    <a:ext uri="{9D8B030D-6E8A-4147-A177-3AD203B41FA5}">
                      <a16:colId xmlns:a16="http://schemas.microsoft.com/office/drawing/2014/main" val="381042787"/>
                    </a:ext>
                  </a:extLst>
                </a:gridCol>
                <a:gridCol w="2394037">
                  <a:extLst>
                    <a:ext uri="{9D8B030D-6E8A-4147-A177-3AD203B41FA5}">
                      <a16:colId xmlns:a16="http://schemas.microsoft.com/office/drawing/2014/main" val="3096923910"/>
                    </a:ext>
                  </a:extLst>
                </a:gridCol>
              </a:tblGrid>
              <a:tr h="402475">
                <a:tc>
                  <a:txBody>
                    <a:bodyPr/>
                    <a:lstStyle/>
                    <a:p>
                      <a:pPr marL="53340" lvl="0" algn="ctr">
                        <a:lnSpc>
                          <a:spcPct val="100000"/>
                        </a:lnSpc>
                        <a:spcBef>
                          <a:spcPts val="0"/>
                        </a:spcBef>
                        <a:buNone/>
                      </a:pPr>
                      <a:r>
                        <a:rPr lang="de-DE" sz="1050" b="1" i="0" u="none" strike="noStrike" noProof="0" dirty="0">
                          <a:solidFill>
                            <a:srgbClr val="3C3C3B"/>
                          </a:solidFill>
                          <a:latin typeface="Titillium"/>
                        </a:rPr>
                        <a:t>KLUUB SERVICEBEITRAG</a:t>
                      </a:r>
                    </a:p>
                    <a:p>
                      <a:pPr marL="36000" marR="0" lvl="0" indent="0" algn="ctr" defTabSz="685800" rtl="0" eaLnBrk="1" fontAlgn="auto" latinLnBrk="0" hangingPunct="1">
                        <a:lnSpc>
                          <a:spcPct val="100000"/>
                        </a:lnSpc>
                        <a:spcBef>
                          <a:spcPts val="0"/>
                        </a:spcBef>
                        <a:spcAft>
                          <a:spcPts val="0"/>
                        </a:spcAft>
                        <a:buClrTx/>
                        <a:buSzTx/>
                        <a:buFontTx/>
                        <a:buNone/>
                        <a:tabLst/>
                        <a:defRPr/>
                      </a:pPr>
                      <a:r>
                        <a:rPr lang="de-DE" sz="900" b="1" i="0" u="none" strike="noStrike" noProof="0" dirty="0">
                          <a:solidFill>
                            <a:srgbClr val="3C3C3B"/>
                          </a:solidFill>
                          <a:latin typeface="Titillium Web SemiBold" pitchFamily="2" charset="77"/>
                        </a:rPr>
                        <a:t> (gestaffelt anhand der gehandelten Energiemenge)</a:t>
                      </a:r>
                    </a:p>
                  </a:txBody>
                  <a:tcPr marL="0" marR="0" marT="3600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a:txBody>
                    <a:bodyPr/>
                    <a:lstStyle/>
                    <a:p>
                      <a:pPr lvl="0" algn="ctr">
                        <a:lnSpc>
                          <a:spcPct val="100000"/>
                        </a:lnSpc>
                        <a:spcBef>
                          <a:spcPts val="0"/>
                        </a:spcBef>
                        <a:buNone/>
                      </a:pPr>
                      <a:r>
                        <a:rPr lang="de-DE" sz="1050" b="1" dirty="0">
                          <a:solidFill>
                            <a:srgbClr val="3C3C3B"/>
                          </a:solidFill>
                          <a:latin typeface="Titillium"/>
                          <a:cs typeface="Times New Roman"/>
                        </a:rPr>
                        <a:t>TARIF </a:t>
                      </a:r>
                      <a:br>
                        <a:rPr lang="de-DE" sz="1050" b="1" dirty="0">
                          <a:solidFill>
                            <a:srgbClr val="3C3C3B"/>
                          </a:solidFill>
                          <a:latin typeface="Titillium"/>
                          <a:cs typeface="Times New Roman"/>
                        </a:rPr>
                      </a:br>
                      <a:r>
                        <a:rPr lang="de-DE" sz="900" b="1" dirty="0">
                          <a:solidFill>
                            <a:srgbClr val="3C3C3B"/>
                          </a:solidFill>
                          <a:latin typeface="Titillium"/>
                          <a:cs typeface="Times New Roman"/>
                        </a:rPr>
                        <a:t>(ct/kWh)</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extLst>
                  <a:ext uri="{0D108BD9-81ED-4DB2-BD59-A6C34878D82A}">
                    <a16:rowId xmlns:a16="http://schemas.microsoft.com/office/drawing/2014/main" val="1090505731"/>
                  </a:ext>
                </a:extLst>
              </a:tr>
              <a:tr h="255004">
                <a:tc>
                  <a:txBody>
                    <a:bodyPr/>
                    <a:lstStyle/>
                    <a:p>
                      <a:pPr marL="53340" marR="0" lvl="0" indent="0" algn="l">
                        <a:lnSpc>
                          <a:spcPct val="100000"/>
                        </a:lnSpc>
                        <a:spcBef>
                          <a:spcPts val="430"/>
                        </a:spcBef>
                        <a:spcAft>
                          <a:spcPts val="0"/>
                        </a:spcAft>
                        <a:buNone/>
                      </a:pPr>
                      <a:r>
                        <a:rPr lang="de-DE" sz="1050" b="0" i="0" u="none" strike="noStrike" noProof="0" dirty="0">
                          <a:solidFill>
                            <a:srgbClr val="3C3C3B"/>
                          </a:solidFill>
                          <a:latin typeface="Titillium"/>
                          <a:ea typeface="+mn-ea"/>
                          <a:cs typeface="+mn-cs"/>
                        </a:rPr>
                        <a:t>Von der 1. Bis 500. kWh</a:t>
                      </a:r>
                      <a:endParaRPr lang="de-AT" sz="1050" b="0" i="0" u="none" strike="noStrike" dirty="0">
                        <a:solidFill>
                          <a:srgbClr val="3C3C3B"/>
                        </a:solidFill>
                        <a:latin typeface="Titillium"/>
                        <a:ea typeface="+mn-ea"/>
                        <a:cs typeface="+mn-cs"/>
                      </a:endParaRPr>
                    </a:p>
                  </a:txBody>
                  <a:tcPr marL="0" marR="0" marT="44216" marB="0">
                    <a:lnL>
                      <a:noFill/>
                    </a:lnL>
                    <a:lnR>
                      <a:noFill/>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3340" marR="46355" lvl="0" indent="0" algn="ctr">
                        <a:lnSpc>
                          <a:spcPct val="100000"/>
                        </a:lnSpc>
                        <a:spcBef>
                          <a:spcPts val="430"/>
                        </a:spcBef>
                        <a:spcAft>
                          <a:spcPts val="0"/>
                        </a:spcAft>
                        <a:buClrTx/>
                        <a:buSzTx/>
                        <a:buFontTx/>
                        <a:buNone/>
                      </a:pPr>
                      <a:r>
                        <a:rPr lang="de-DE" sz="1050" b="0" i="0" u="none" strike="noStrike" dirty="0">
                          <a:solidFill>
                            <a:srgbClr val="3C3C3B"/>
                          </a:solidFill>
                          <a:latin typeface="Titillium"/>
                          <a:ea typeface="+mn-ea"/>
                          <a:cs typeface="+mn-cs"/>
                        </a:rPr>
                        <a:t>2,4 ct/kWh</a:t>
                      </a:r>
                      <a:endParaRPr lang="de-AT" sz="1050" b="0" i="0" u="none" strike="noStrike" dirty="0">
                        <a:solidFill>
                          <a:srgbClr val="3C3C3B"/>
                        </a:solidFill>
                        <a:latin typeface="Titillium"/>
                        <a:ea typeface="+mn-ea"/>
                        <a:cs typeface="+mn-cs"/>
                      </a:endParaRPr>
                    </a:p>
                  </a:txBody>
                  <a:tcPr marL="0" marR="0" marT="44216" marB="0">
                    <a:lnL>
                      <a:noFill/>
                    </a:lnL>
                    <a:lnR>
                      <a:noFill/>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8844064"/>
                  </a:ext>
                </a:extLst>
              </a:tr>
              <a:tr h="255004">
                <a:tc>
                  <a:txBody>
                    <a:bodyPr/>
                    <a:lstStyle/>
                    <a:p>
                      <a:pPr marL="53340" marR="0" lvl="0" indent="0" algn="l">
                        <a:lnSpc>
                          <a:spcPct val="100000"/>
                        </a:lnSpc>
                        <a:spcBef>
                          <a:spcPts val="430"/>
                        </a:spcBef>
                        <a:spcAft>
                          <a:spcPts val="0"/>
                        </a:spcAft>
                        <a:buNone/>
                      </a:pPr>
                      <a:r>
                        <a:rPr lang="de-DE" sz="1050" b="0" i="0" u="none" strike="noStrike">
                          <a:solidFill>
                            <a:srgbClr val="3C3C3B"/>
                          </a:solidFill>
                          <a:latin typeface="Titillium"/>
                          <a:ea typeface="+mn-ea"/>
                          <a:cs typeface="+mn-cs"/>
                        </a:rPr>
                        <a:t>Von der 501 – 1500 kWh</a:t>
                      </a:r>
                      <a:endParaRPr lang="de-AT" sz="1050" b="0" i="0" u="none" strike="noStrike">
                        <a:solidFill>
                          <a:srgbClr val="3C3C3B"/>
                        </a:solidFill>
                        <a:latin typeface="Titillium"/>
                        <a:ea typeface="+mn-ea"/>
                        <a:cs typeface="+mn-cs"/>
                      </a:endParaRPr>
                    </a:p>
                  </a:txBody>
                  <a:tcPr marL="0" marR="0" marT="44216" marB="0">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3340" marR="46355" lvl="0" indent="0" algn="ctr">
                        <a:lnSpc>
                          <a:spcPct val="100000"/>
                        </a:lnSpc>
                        <a:spcBef>
                          <a:spcPts val="430"/>
                        </a:spcBef>
                        <a:spcAft>
                          <a:spcPts val="0"/>
                        </a:spcAft>
                        <a:buClrTx/>
                        <a:buSzTx/>
                        <a:buFontTx/>
                        <a:buNone/>
                      </a:pPr>
                      <a:r>
                        <a:rPr lang="de-DE" sz="1050" b="0" i="0" u="none" strike="noStrike" dirty="0">
                          <a:solidFill>
                            <a:srgbClr val="3C3C3B"/>
                          </a:solidFill>
                          <a:latin typeface="Titillium"/>
                          <a:ea typeface="+mn-ea"/>
                          <a:cs typeface="+mn-cs"/>
                        </a:rPr>
                        <a:t>1,8 ct/kWh</a:t>
                      </a:r>
                    </a:p>
                  </a:txBody>
                  <a:tcPr marL="0" marR="0" marT="44216" marB="0">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0882851"/>
                  </a:ext>
                </a:extLst>
              </a:tr>
              <a:tr h="255004">
                <a:tc>
                  <a:txBody>
                    <a:bodyPr/>
                    <a:lstStyle/>
                    <a:p>
                      <a:pPr marL="53340" marR="0" lvl="0" indent="0" algn="l">
                        <a:lnSpc>
                          <a:spcPct val="100000"/>
                        </a:lnSpc>
                        <a:spcBef>
                          <a:spcPts val="430"/>
                        </a:spcBef>
                        <a:spcAft>
                          <a:spcPts val="0"/>
                        </a:spcAft>
                        <a:buNone/>
                      </a:pPr>
                      <a:r>
                        <a:rPr lang="de-DE" sz="1050" b="0" i="0" u="none" strike="noStrike">
                          <a:solidFill>
                            <a:srgbClr val="3C3C3B"/>
                          </a:solidFill>
                          <a:latin typeface="Titillium"/>
                          <a:ea typeface="+mn-ea"/>
                          <a:cs typeface="+mn-cs"/>
                        </a:rPr>
                        <a:t>Ab der 1501. kWh</a:t>
                      </a:r>
                      <a:endParaRPr lang="de-AT" sz="1050" b="0" i="0" u="none" strike="noStrike">
                        <a:solidFill>
                          <a:srgbClr val="3C3C3B"/>
                        </a:solidFill>
                        <a:latin typeface="Titillium"/>
                        <a:ea typeface="+mn-ea"/>
                        <a:cs typeface="+mn-cs"/>
                      </a:endParaRPr>
                    </a:p>
                  </a:txBody>
                  <a:tcPr marL="0" marR="0" marT="44216" marB="0">
                    <a:lnL>
                      <a:noFill/>
                    </a:lnL>
                    <a:lnR>
                      <a:noFill/>
                    </a:lnR>
                    <a:lnT w="6350" cap="flat" cmpd="sng" algn="ctr">
                      <a:solidFill>
                        <a:schemeClr val="bg1">
                          <a:lumMod val="50000"/>
                        </a:schemeClr>
                      </a:solidFill>
                      <a:prstDash val="solid"/>
                      <a:round/>
                      <a:headEnd type="none" w="med" len="med"/>
                      <a:tailEnd type="none" w="med" len="med"/>
                    </a:lnT>
                    <a:lnB w="6350">
                      <a:noFill/>
                      <a:prstDash val="solid"/>
                    </a:lnB>
                    <a:lnTlToBr w="12700" cmpd="sng">
                      <a:noFill/>
                      <a:prstDash val="solid"/>
                    </a:lnTlToBr>
                    <a:lnBlToTr w="12700" cmpd="sng">
                      <a:noFill/>
                      <a:prstDash val="solid"/>
                    </a:lnBlToTr>
                  </a:tcPr>
                </a:tc>
                <a:tc>
                  <a:txBody>
                    <a:bodyPr/>
                    <a:lstStyle/>
                    <a:p>
                      <a:pPr marL="53340" marR="46355" lvl="0" indent="0" algn="ctr">
                        <a:lnSpc>
                          <a:spcPct val="100000"/>
                        </a:lnSpc>
                        <a:spcBef>
                          <a:spcPts val="430"/>
                        </a:spcBef>
                        <a:spcAft>
                          <a:spcPts val="0"/>
                        </a:spcAft>
                        <a:buClrTx/>
                        <a:buSzTx/>
                        <a:buFontTx/>
                        <a:buNone/>
                      </a:pPr>
                      <a:r>
                        <a:rPr lang="de-DE" sz="1050" b="0" i="0" u="none" strike="noStrike" dirty="0">
                          <a:solidFill>
                            <a:srgbClr val="3C3C3B"/>
                          </a:solidFill>
                          <a:latin typeface="Titillium"/>
                          <a:ea typeface="+mn-ea"/>
                          <a:cs typeface="+mn-cs"/>
                        </a:rPr>
                        <a:t>1,2 ct/kWh</a:t>
                      </a:r>
                    </a:p>
                  </a:txBody>
                  <a:tcPr marL="0" marR="0" marT="44216" marB="0">
                    <a:lnL>
                      <a:noFill/>
                    </a:lnL>
                    <a:lnR>
                      <a:noFill/>
                    </a:lnR>
                    <a:lnT w="6350" cap="flat" cmpd="sng" algn="ctr">
                      <a:solidFill>
                        <a:schemeClr val="bg1">
                          <a:lumMod val="50000"/>
                        </a:schemeClr>
                      </a:solidFill>
                      <a:prstDash val="solid"/>
                      <a:round/>
                      <a:headEnd type="none" w="med" len="med"/>
                      <a:tailEnd type="none" w="med" len="med"/>
                    </a:lnT>
                    <a:lnB w="6350">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75475064"/>
                  </a:ext>
                </a:extLst>
              </a:tr>
            </a:tbl>
          </a:graphicData>
        </a:graphic>
      </p:graphicFrame>
      <p:graphicFrame>
        <p:nvGraphicFramePr>
          <p:cNvPr id="8" name="Tabelle 7">
            <a:extLst>
              <a:ext uri="{FF2B5EF4-FFF2-40B4-BE49-F238E27FC236}">
                <a16:creationId xmlns:a16="http://schemas.microsoft.com/office/drawing/2014/main" id="{76ED7DE0-4A89-9F1A-1B53-1C42B7001A1E}"/>
              </a:ext>
            </a:extLst>
          </p:cNvPr>
          <p:cNvGraphicFramePr>
            <a:graphicFrameLocks noGrp="1"/>
          </p:cNvGraphicFramePr>
          <p:nvPr>
            <p:extLst>
              <p:ext uri="{D42A27DB-BD31-4B8C-83A1-F6EECF244321}">
                <p14:modId xmlns:p14="http://schemas.microsoft.com/office/powerpoint/2010/main" val="399260387"/>
              </p:ext>
            </p:extLst>
          </p:nvPr>
        </p:nvGraphicFramePr>
        <p:xfrm>
          <a:off x="6217657" y="4879312"/>
          <a:ext cx="5622106" cy="1282795"/>
        </p:xfrm>
        <a:graphic>
          <a:graphicData uri="http://schemas.openxmlformats.org/drawingml/2006/table">
            <a:tbl>
              <a:tblPr firstRow="1" bandRow="1">
                <a:tableStyleId>{5C22544A-7EE6-4342-B048-85BDC9FD1C3A}</a:tableStyleId>
              </a:tblPr>
              <a:tblGrid>
                <a:gridCol w="1127282">
                  <a:extLst>
                    <a:ext uri="{9D8B030D-6E8A-4147-A177-3AD203B41FA5}">
                      <a16:colId xmlns:a16="http://schemas.microsoft.com/office/drawing/2014/main" val="3977714071"/>
                    </a:ext>
                  </a:extLst>
                </a:gridCol>
                <a:gridCol w="1034646">
                  <a:extLst>
                    <a:ext uri="{9D8B030D-6E8A-4147-A177-3AD203B41FA5}">
                      <a16:colId xmlns:a16="http://schemas.microsoft.com/office/drawing/2014/main" val="1912130230"/>
                    </a:ext>
                  </a:extLst>
                </a:gridCol>
                <a:gridCol w="575265">
                  <a:extLst>
                    <a:ext uri="{9D8B030D-6E8A-4147-A177-3AD203B41FA5}">
                      <a16:colId xmlns:a16="http://schemas.microsoft.com/office/drawing/2014/main" val="3994592435"/>
                    </a:ext>
                  </a:extLst>
                </a:gridCol>
                <a:gridCol w="443174">
                  <a:extLst>
                    <a:ext uri="{9D8B030D-6E8A-4147-A177-3AD203B41FA5}">
                      <a16:colId xmlns:a16="http://schemas.microsoft.com/office/drawing/2014/main" val="3013533107"/>
                    </a:ext>
                  </a:extLst>
                </a:gridCol>
                <a:gridCol w="503732">
                  <a:extLst>
                    <a:ext uri="{9D8B030D-6E8A-4147-A177-3AD203B41FA5}">
                      <a16:colId xmlns:a16="http://schemas.microsoft.com/office/drawing/2014/main" val="433071813"/>
                    </a:ext>
                  </a:extLst>
                </a:gridCol>
                <a:gridCol w="438196">
                  <a:extLst>
                    <a:ext uri="{9D8B030D-6E8A-4147-A177-3AD203B41FA5}">
                      <a16:colId xmlns:a16="http://schemas.microsoft.com/office/drawing/2014/main" val="702217423"/>
                    </a:ext>
                  </a:extLst>
                </a:gridCol>
                <a:gridCol w="486949">
                  <a:extLst>
                    <a:ext uri="{9D8B030D-6E8A-4147-A177-3AD203B41FA5}">
                      <a16:colId xmlns:a16="http://schemas.microsoft.com/office/drawing/2014/main" val="4212461645"/>
                    </a:ext>
                  </a:extLst>
                </a:gridCol>
                <a:gridCol w="516170">
                  <a:extLst>
                    <a:ext uri="{9D8B030D-6E8A-4147-A177-3AD203B41FA5}">
                      <a16:colId xmlns:a16="http://schemas.microsoft.com/office/drawing/2014/main" val="3515302780"/>
                    </a:ext>
                  </a:extLst>
                </a:gridCol>
                <a:gridCol w="496692">
                  <a:extLst>
                    <a:ext uri="{9D8B030D-6E8A-4147-A177-3AD203B41FA5}">
                      <a16:colId xmlns:a16="http://schemas.microsoft.com/office/drawing/2014/main" val="3147652275"/>
                    </a:ext>
                  </a:extLst>
                </a:gridCol>
              </a:tblGrid>
              <a:tr h="423461">
                <a:tc gridSpan="9">
                  <a:txBody>
                    <a:bodyPr/>
                    <a:lstStyle/>
                    <a:p>
                      <a:pPr lvl="0" algn="ctr">
                        <a:lnSpc>
                          <a:spcPct val="100000"/>
                        </a:lnSpc>
                        <a:buNone/>
                      </a:pPr>
                      <a:r>
                        <a:rPr lang="de-DE" sz="1100" b="1" i="0" dirty="0">
                          <a:solidFill>
                            <a:srgbClr val="3C3C3B"/>
                          </a:solidFill>
                          <a:latin typeface="Titillium Web SemiBold" pitchFamily="2" charset="77"/>
                        </a:rPr>
                        <a:t>BETRIEBSKOSTEN</a:t>
                      </a:r>
                      <a:r>
                        <a:rPr lang="de-DE" sz="900" b="1" i="0" dirty="0">
                          <a:solidFill>
                            <a:srgbClr val="3C3C3B"/>
                          </a:solidFill>
                          <a:latin typeface="Titillium Web SemiBold" pitchFamily="2" charset="77"/>
                        </a:rPr>
                        <a:t>(€)</a:t>
                      </a:r>
                    </a:p>
                  </a:txBody>
                  <a:tcPr marL="81612" marR="81612" marT="81612" marB="81612" anchor="ctr">
                    <a:lnL w="0">
                      <a:noFill/>
                    </a:lnL>
                    <a:lnR w="0">
                      <a:noFill/>
                    </a:lnR>
                    <a:lnT w="0">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tc hMerge="1">
                  <a:txBody>
                    <a:bodyPr/>
                    <a:lstStyle/>
                    <a:p>
                      <a:pPr lvl="0" algn="ctr">
                        <a:buNone/>
                      </a:pPr>
                      <a:endParaRPr lang="de-DE" sz="1000">
                        <a:solidFill>
                          <a:srgbClr val="3C3C3B"/>
                        </a:solidFill>
                      </a:endParaRPr>
                    </a:p>
                  </a:txBody>
                  <a:tcPr marT="91440" marB="91440" anchor="ctr">
                    <a:lnL w="0">
                      <a:noFill/>
                    </a:lnL>
                    <a:lnR w="0">
                      <a:noFill/>
                    </a:lnR>
                    <a:lnT w="0">
                      <a:noFill/>
                    </a:lnT>
                    <a:lnB w="0">
                      <a:noFill/>
                    </a:lnB>
                    <a:solidFill>
                      <a:schemeClr val="bg1">
                        <a:lumMod val="85000"/>
                      </a:schemeClr>
                    </a:solidFill>
                  </a:tcPr>
                </a:tc>
                <a:extLst>
                  <a:ext uri="{0D108BD9-81ED-4DB2-BD59-A6C34878D82A}">
                    <a16:rowId xmlns:a16="http://schemas.microsoft.com/office/drawing/2014/main" val="483082500"/>
                  </a:ext>
                </a:extLst>
              </a:tr>
              <a:tr h="412782">
                <a:tc gridSpan="2">
                  <a:txBody>
                    <a:bodyPr/>
                    <a:lstStyle/>
                    <a:p>
                      <a:pPr lvl="0" algn="ctr">
                        <a:buNone/>
                      </a:pPr>
                      <a:r>
                        <a:rPr lang="de-AT" sz="900" b="1" i="0" u="none" strike="noStrike" noProof="0">
                          <a:solidFill>
                            <a:schemeClr val="tx1">
                              <a:lumMod val="65000"/>
                              <a:lumOff val="35000"/>
                            </a:schemeClr>
                          </a:solidFill>
                          <a:latin typeface="Titillium"/>
                        </a:rPr>
                        <a:t>Gesamtanzahl der aktiven Standorte</a:t>
                      </a:r>
                    </a:p>
                    <a:p>
                      <a:pPr lvl="0" algn="ctr">
                        <a:buNone/>
                      </a:pPr>
                      <a:r>
                        <a:rPr lang="de-AT" sz="900" b="1" i="0" u="none" strike="noStrike" noProof="0">
                          <a:solidFill>
                            <a:schemeClr val="tx1">
                              <a:lumMod val="65000"/>
                              <a:lumOff val="35000"/>
                            </a:schemeClr>
                          </a:solidFill>
                          <a:latin typeface="Titillium"/>
                        </a:rPr>
                        <a:t> in der KLUUB EG</a:t>
                      </a:r>
                    </a:p>
                  </a:txBody>
                  <a:tcPr marL="81612" marR="81612" marT="40806" marB="40806" anchor="ctr">
                    <a:lnL w="0">
                      <a:noFill/>
                    </a:lnL>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pPr lvl="0">
                        <a:buNone/>
                      </a:pPr>
                      <a:r>
                        <a:rPr lang="de-AT" sz="1000" b="1" i="0" u="none" strike="noStrike" noProof="0">
                          <a:solidFill>
                            <a:schemeClr val="tx1">
                              <a:lumMod val="65000"/>
                              <a:lumOff val="35000"/>
                            </a:schemeClr>
                          </a:solidFill>
                          <a:latin typeface="Titillium"/>
                        </a:rPr>
                        <a:t>Standorte </a:t>
                      </a:r>
                      <a:br>
                        <a:rPr lang="de-AT" sz="1000" b="1" i="0" u="none" strike="noStrike" noProof="0">
                          <a:solidFill>
                            <a:srgbClr val="595959"/>
                          </a:solidFill>
                          <a:latin typeface="Titillium"/>
                        </a:rPr>
                      </a:br>
                      <a:r>
                        <a:rPr lang="de-AT" sz="1000" b="1" i="0" u="none" strike="noStrike" noProof="0">
                          <a:solidFill>
                            <a:schemeClr val="tx1">
                              <a:lumMod val="65000"/>
                              <a:lumOff val="35000"/>
                            </a:schemeClr>
                          </a:solidFill>
                          <a:latin typeface="Titillium"/>
                        </a:rPr>
                        <a:t>KLUUB EG</a:t>
                      </a:r>
                    </a:p>
                  </a:txBody>
                  <a:tcPr anchor="ctr">
                    <a:lnT w="0">
                      <a:noFill/>
                    </a:lnT>
                    <a:solidFill>
                      <a:schemeClr val="bg1">
                        <a:lumMod val="95000"/>
                      </a:schemeClr>
                    </a:solidFill>
                  </a:tcPr>
                </a:tc>
                <a:tc>
                  <a:txBody>
                    <a:bodyPr/>
                    <a:lstStyle/>
                    <a:p>
                      <a:pPr algn="ctr"/>
                      <a:r>
                        <a:rPr lang="de-DE" sz="900">
                          <a:latin typeface="Titillium Web"/>
                        </a:rPr>
                        <a:t>unter 10</a:t>
                      </a:r>
                    </a:p>
                  </a:txBody>
                  <a:tcPr marL="52131" marR="52131" marT="57346" marB="57346"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10 </a:t>
                      </a:r>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20</a:t>
                      </a:r>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30</a:t>
                      </a:r>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40</a:t>
                      </a:r>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50</a:t>
                      </a:r>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de-DE" sz="900">
                          <a:latin typeface="Titillium Web"/>
                        </a:rPr>
                        <a:t>ab 100</a:t>
                      </a:r>
                      <a:endParaRPr lang="de-DE" sz="900"/>
                    </a:p>
                  </a:txBody>
                  <a:tcPr marL="52131" marR="52131" marT="28672" marB="28672" anchor="ct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59740123"/>
                  </a:ext>
                </a:extLst>
              </a:tr>
              <a:tr h="223276">
                <a:tc rowSpan="2">
                  <a:txBody>
                    <a:bodyPr/>
                    <a:lstStyle/>
                    <a:p>
                      <a:pPr lvl="0" algn="ctr">
                        <a:buNone/>
                      </a:pPr>
                      <a:r>
                        <a:rPr lang="de-AT" sz="900" b="1" i="0" u="none" strike="noStrike" noProof="0">
                          <a:solidFill>
                            <a:schemeClr val="tx1">
                              <a:lumMod val="65000"/>
                              <a:lumOff val="35000"/>
                            </a:schemeClr>
                          </a:solidFill>
                          <a:latin typeface="Titillium"/>
                        </a:rPr>
                        <a:t>Quartalskosten </a:t>
                      </a:r>
                      <a:endParaRPr lang="de-DE" sz="1000"/>
                    </a:p>
                    <a:p>
                      <a:pPr lvl="0" algn="ctr">
                        <a:buNone/>
                      </a:pPr>
                      <a:r>
                        <a:rPr lang="de-AT" sz="900" b="1" i="0" u="none" strike="noStrike" noProof="0">
                          <a:solidFill>
                            <a:schemeClr val="tx1">
                              <a:lumMod val="65000"/>
                              <a:lumOff val="35000"/>
                            </a:schemeClr>
                          </a:solidFill>
                          <a:latin typeface="Titillium"/>
                        </a:rPr>
                        <a:t>je STANDORT²</a:t>
                      </a:r>
                      <a:endParaRPr lang="de-DE" sz="1000"/>
                    </a:p>
                  </a:txBody>
                  <a:tcPr marL="81612" marR="81612" marT="40806" marB="40806" anchor="ctr">
                    <a:lnL w="0">
                      <a:noFill/>
                    </a:lnL>
                    <a:lnR w="0">
                      <a:noFill/>
                    </a:lnR>
                    <a:lnT w="6350" cap="flat" cmpd="sng" algn="ctr">
                      <a:solidFill>
                        <a:schemeClr val="bg1">
                          <a:lumMod val="50000"/>
                        </a:schemeClr>
                      </a:solidFill>
                      <a:prstDash val="solid"/>
                      <a:round/>
                      <a:headEnd type="none" w="med" len="med"/>
                      <a:tailEnd type="none" w="med" len="med"/>
                    </a:lnT>
                    <a:lnB w="0">
                      <a:noFill/>
                    </a:lnB>
                    <a:lnTlToBr w="12700" cmpd="sng">
                      <a:noFill/>
                      <a:prstDash val="solid"/>
                    </a:lnTlToBr>
                    <a:lnBlToTr w="12700" cmpd="sng">
                      <a:noFill/>
                      <a:prstDash val="solid"/>
                    </a:lnBlToTr>
                    <a:solidFill>
                      <a:schemeClr val="bg1">
                        <a:lumMod val="95000"/>
                      </a:schemeClr>
                    </a:solidFill>
                  </a:tcPr>
                </a:tc>
                <a:tc>
                  <a:txBody>
                    <a:bodyPr/>
                    <a:lstStyle/>
                    <a:p>
                      <a:pPr lvl="0" algn="l">
                        <a:buNone/>
                      </a:pPr>
                      <a:r>
                        <a:rPr lang="de-DE" sz="900">
                          <a:latin typeface="Titillium Web"/>
                        </a:rPr>
                        <a:t>1. Betriebsjahr</a:t>
                      </a:r>
                    </a:p>
                  </a:txBody>
                  <a:tcPr marL="52131" marR="52131" marT="28672" marB="28672" anchor="ctr">
                    <a:lnL w="0">
                      <a:noFill/>
                    </a:lnL>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7,5 €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7,5 €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6,5 €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5 €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4 €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3,5 €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de-DE" sz="900">
                          <a:latin typeface="Titillium Web"/>
                        </a:rPr>
                        <a:t>3 €</a:t>
                      </a:r>
                    </a:p>
                  </a:txBody>
                  <a:tcPr marL="52131" marR="52131" marT="28672" marB="28672"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72171653"/>
                  </a:ext>
                </a:extLst>
              </a:tr>
              <a:tr h="223276">
                <a:tc vMerge="1">
                  <a:txBody>
                    <a:bodyPr/>
                    <a:lstStyle/>
                    <a:p>
                      <a:endParaRPr lang="de-DE"/>
                    </a:p>
                  </a:txBody>
                  <a:tcPr>
                    <a:lnT w="38100" cmpd="sng">
                      <a:noFill/>
                    </a:lnT>
                  </a:tcPr>
                </a:tc>
                <a:tc>
                  <a:txBody>
                    <a:bodyPr/>
                    <a:lstStyle/>
                    <a:p>
                      <a:pPr lvl="0" algn="l">
                        <a:buNone/>
                      </a:pPr>
                      <a:r>
                        <a:rPr lang="de-DE" sz="900">
                          <a:latin typeface="Titillium Web"/>
                        </a:rPr>
                        <a:t>ab 2. Betriebsjahr</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20 €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15 €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10 €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7,5 €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5 €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a:latin typeface="Titillium Web"/>
                        </a:rPr>
                        <a:t>4 €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900" dirty="0">
                          <a:latin typeface="Titillium Web"/>
                        </a:rPr>
                        <a:t>3 €</a:t>
                      </a:r>
                    </a:p>
                  </a:txBody>
                  <a:tcPr marL="52131" marR="52131" marT="28672" marB="28672" anchor="ctr">
                    <a:lnL w="12700" cmpd="sng">
                      <a:noFill/>
                    </a:lnL>
                    <a:lnR w="12700" cmpd="sng">
                      <a:noFill/>
                    </a:lnR>
                    <a:lnT w="635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6395194"/>
                  </a:ext>
                </a:extLst>
              </a:tr>
            </a:tbl>
          </a:graphicData>
        </a:graphic>
      </p:graphicFrame>
      <p:graphicFrame>
        <p:nvGraphicFramePr>
          <p:cNvPr id="10" name="Tabelle 9">
            <a:extLst>
              <a:ext uri="{FF2B5EF4-FFF2-40B4-BE49-F238E27FC236}">
                <a16:creationId xmlns:a16="http://schemas.microsoft.com/office/drawing/2014/main" id="{C20EBC1E-F16D-7B5A-FB36-31A4B2A53567}"/>
              </a:ext>
            </a:extLst>
          </p:cNvPr>
          <p:cNvGraphicFramePr>
            <a:graphicFrameLocks noGrp="1"/>
          </p:cNvGraphicFramePr>
          <p:nvPr>
            <p:extLst>
              <p:ext uri="{D42A27DB-BD31-4B8C-83A1-F6EECF244321}">
                <p14:modId xmlns:p14="http://schemas.microsoft.com/office/powerpoint/2010/main" val="4125441313"/>
              </p:ext>
            </p:extLst>
          </p:nvPr>
        </p:nvGraphicFramePr>
        <p:xfrm>
          <a:off x="6217656" y="3992007"/>
          <a:ext cx="4959287" cy="657479"/>
        </p:xfrm>
        <a:graphic>
          <a:graphicData uri="http://schemas.openxmlformats.org/drawingml/2006/table">
            <a:tbl>
              <a:tblPr firstRow="1" bandRow="1">
                <a:tableStyleId>{2D5ABB26-0587-4C30-8999-92F81FD0307C}</a:tableStyleId>
              </a:tblPr>
              <a:tblGrid>
                <a:gridCol w="2565250">
                  <a:extLst>
                    <a:ext uri="{9D8B030D-6E8A-4147-A177-3AD203B41FA5}">
                      <a16:colId xmlns:a16="http://schemas.microsoft.com/office/drawing/2014/main" val="3459304228"/>
                    </a:ext>
                  </a:extLst>
                </a:gridCol>
                <a:gridCol w="2394037">
                  <a:extLst>
                    <a:ext uri="{9D8B030D-6E8A-4147-A177-3AD203B41FA5}">
                      <a16:colId xmlns:a16="http://schemas.microsoft.com/office/drawing/2014/main" val="2666039589"/>
                    </a:ext>
                  </a:extLst>
                </a:gridCol>
              </a:tblGrid>
              <a:tr h="402475">
                <a:tc>
                  <a:txBody>
                    <a:bodyPr/>
                    <a:lstStyle/>
                    <a:p>
                      <a:pPr marL="53340" lvl="0" algn="ctr">
                        <a:lnSpc>
                          <a:spcPct val="100000"/>
                        </a:lnSpc>
                        <a:spcBef>
                          <a:spcPts val="0"/>
                        </a:spcBef>
                        <a:buNone/>
                      </a:pPr>
                      <a:r>
                        <a:rPr lang="de-DE" sz="1000" b="1" i="0" u="none" strike="noStrike" noProof="0" dirty="0">
                          <a:solidFill>
                            <a:srgbClr val="3C3C3B"/>
                          </a:solidFill>
                          <a:latin typeface="Titillium Web SemiBold" pitchFamily="2" charset="77"/>
                        </a:rPr>
                        <a:t>KAUTION</a:t>
                      </a:r>
                    </a:p>
                  </a:txBody>
                  <a:tcPr marL="0" marR="0" marT="3600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tc>
                  <a:txBody>
                    <a:bodyPr/>
                    <a:lstStyle/>
                    <a:p>
                      <a:pPr lvl="0" algn="ctr">
                        <a:lnSpc>
                          <a:spcPct val="100000"/>
                        </a:lnSpc>
                        <a:spcBef>
                          <a:spcPts val="0"/>
                        </a:spcBef>
                        <a:buNone/>
                      </a:pPr>
                      <a:r>
                        <a:rPr lang="de-DE" sz="1000" b="1" dirty="0">
                          <a:solidFill>
                            <a:srgbClr val="3C3C3B"/>
                          </a:solidFill>
                          <a:latin typeface="Titillium"/>
                          <a:cs typeface="Times New Roman"/>
                        </a:rPr>
                        <a:t>BETRAG</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CD6"/>
                    </a:solidFill>
                  </a:tcPr>
                </a:tc>
                <a:extLst>
                  <a:ext uri="{0D108BD9-81ED-4DB2-BD59-A6C34878D82A}">
                    <a16:rowId xmlns:a16="http://schemas.microsoft.com/office/drawing/2014/main" val="1914816986"/>
                  </a:ext>
                </a:extLst>
              </a:tr>
              <a:tr h="255004">
                <a:tc>
                  <a:txBody>
                    <a:bodyPr/>
                    <a:lstStyle/>
                    <a:p>
                      <a:pPr marL="53340" marR="0" lvl="0" indent="0" algn="ctr">
                        <a:lnSpc>
                          <a:spcPct val="100000"/>
                        </a:lnSpc>
                        <a:spcBef>
                          <a:spcPts val="430"/>
                        </a:spcBef>
                        <a:spcAft>
                          <a:spcPts val="0"/>
                        </a:spcAft>
                        <a:buNone/>
                      </a:pPr>
                      <a:r>
                        <a:rPr lang="de-AT" sz="1050" b="0" i="0" u="none" strike="noStrike" dirty="0">
                          <a:solidFill>
                            <a:srgbClr val="3C3C3B"/>
                          </a:solidFill>
                          <a:latin typeface="Titillium"/>
                          <a:ea typeface="+mn-ea"/>
                          <a:cs typeface="+mn-cs"/>
                        </a:rPr>
                        <a:t>Kaution</a:t>
                      </a:r>
                    </a:p>
                  </a:txBody>
                  <a:tcPr marL="0" marR="0" marT="44216" marB="0">
                    <a:lnL>
                      <a:noFill/>
                    </a:lnL>
                    <a:lnR>
                      <a:noFill/>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3340" marR="46355" lvl="0" indent="0" algn="ctr">
                        <a:lnSpc>
                          <a:spcPct val="100000"/>
                        </a:lnSpc>
                        <a:spcBef>
                          <a:spcPts val="430"/>
                        </a:spcBef>
                        <a:spcAft>
                          <a:spcPts val="0"/>
                        </a:spcAft>
                        <a:buClrTx/>
                        <a:buSzTx/>
                        <a:buFontTx/>
                        <a:buNone/>
                      </a:pPr>
                      <a:r>
                        <a:rPr lang="de-AT" sz="1050" b="0" i="0" u="none" strike="noStrike" dirty="0">
                          <a:solidFill>
                            <a:srgbClr val="3C3C3B"/>
                          </a:solidFill>
                          <a:latin typeface="Titillium"/>
                          <a:ea typeface="+mn-ea"/>
                          <a:cs typeface="+mn-cs"/>
                        </a:rPr>
                        <a:t>50 € </a:t>
                      </a:r>
                    </a:p>
                  </a:txBody>
                  <a:tcPr marL="0" marR="0" marT="44216" marB="0">
                    <a:lnL>
                      <a:noFill/>
                    </a:lnL>
                    <a:lnR>
                      <a:noFill/>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074757"/>
                  </a:ext>
                </a:extLst>
              </a:tr>
            </a:tbl>
          </a:graphicData>
        </a:graphic>
      </p:graphicFrame>
      <p:sp>
        <p:nvSpPr>
          <p:cNvPr id="11" name="Textplatzhalter 4">
            <a:extLst>
              <a:ext uri="{FF2B5EF4-FFF2-40B4-BE49-F238E27FC236}">
                <a16:creationId xmlns:a16="http://schemas.microsoft.com/office/drawing/2014/main" id="{6BFBCE06-D70D-6326-5C50-5FD116FAC697}"/>
              </a:ext>
            </a:extLst>
          </p:cNvPr>
          <p:cNvSpPr txBox="1">
            <a:spLocks/>
          </p:cNvSpPr>
          <p:nvPr/>
        </p:nvSpPr>
        <p:spPr>
          <a:xfrm>
            <a:off x="6217657" y="440150"/>
            <a:ext cx="3595034" cy="3297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B5032"/>
              </a:buClr>
              <a:buSzPct val="110000"/>
              <a:buFont typeface="Arial" panose="020B0604020202020204" pitchFamily="34" charset="0"/>
              <a:buNone/>
              <a:tabLst/>
              <a:defRPr lang="de-DE" sz="1600" b="1" i="0" kern="1200" cap="all" baseline="0" dirty="0" smtClean="0">
                <a:solidFill>
                  <a:srgbClr val="EB5032"/>
                </a:solidFill>
                <a:latin typeface="Titillium Web SemiBold" pitchFamily="2" charset="77"/>
                <a:ea typeface="+mn-ea"/>
                <a:cs typeface="+mn-cs"/>
              </a:defRPr>
            </a:lvl1pPr>
            <a:lvl2pPr marL="673100" indent="-215900"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2pPr>
            <a:lvl3pPr marL="1112838" indent="-198438"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600" kern="1200">
                <a:solidFill>
                  <a:srgbClr val="3C3C3C"/>
                </a:solidFill>
                <a:latin typeface="Titillium Web" pitchFamily="2" charset="77"/>
                <a:ea typeface="+mn-ea"/>
                <a:cs typeface="+mn-cs"/>
              </a:defRPr>
            </a:lvl3pPr>
            <a:lvl4pPr marL="1566863" indent="-195263"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400" kern="1200">
                <a:solidFill>
                  <a:srgbClr val="3C3C3C"/>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000" dirty="0"/>
              <a:t>Tarifblatt</a:t>
            </a:r>
          </a:p>
        </p:txBody>
      </p:sp>
    </p:spTree>
    <p:extLst>
      <p:ext uri="{BB962C8B-B14F-4D97-AF65-F5344CB8AC3E}">
        <p14:creationId xmlns:p14="http://schemas.microsoft.com/office/powerpoint/2010/main" val="383716919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E89B17-8C4B-D47A-C156-95118EF70873}"/>
              </a:ext>
            </a:extLst>
          </p:cNvPr>
          <p:cNvSpPr>
            <a:spLocks noGrp="1"/>
          </p:cNvSpPr>
          <p:nvPr>
            <p:ph idx="1"/>
          </p:nvPr>
        </p:nvSpPr>
        <p:spPr/>
        <p:txBody>
          <a:bodyPr/>
          <a:lstStyle/>
          <a:p>
            <a:pPr marL="0" indent="0">
              <a:buNone/>
            </a:pPr>
            <a:r>
              <a:rPr lang="de-DE" sz="1800" b="1" cap="all" dirty="0">
                <a:solidFill>
                  <a:srgbClr val="EB5032"/>
                </a:solidFill>
                <a:latin typeface="Titillium Web SemiBold" pitchFamily="2" charset="77"/>
              </a:rPr>
              <a:t>Austritt/Kündigung</a:t>
            </a:r>
          </a:p>
          <a:p>
            <a:r>
              <a:rPr lang="de-DE" sz="1800" dirty="0"/>
              <a:t>Flexibler Ein und Austritt möglich (3 Monate Kündigungsfrist)</a:t>
            </a:r>
          </a:p>
          <a:p>
            <a:r>
              <a:rPr lang="de-DE" sz="1800" dirty="0"/>
              <a:t>Keine Bindung auf ewig!</a:t>
            </a:r>
          </a:p>
          <a:p>
            <a:r>
              <a:rPr lang="de-DE" sz="1800" dirty="0"/>
              <a:t>Wir geben jedem die Möglichkeit regional Strom zu handeln</a:t>
            </a:r>
          </a:p>
          <a:p>
            <a:r>
              <a:rPr lang="de-DE" sz="1800" dirty="0"/>
              <a:t>Manche Monate weniger, manche mehr Bezug aus EG</a:t>
            </a:r>
          </a:p>
          <a:p>
            <a:r>
              <a:rPr lang="de-DE" sz="1800" dirty="0"/>
              <a:t>Vollständige Rückbezahlung Kaution nach dem Austritt</a:t>
            </a:r>
          </a:p>
          <a:p>
            <a:endParaRPr lang="de-DE" dirty="0"/>
          </a:p>
          <a:p>
            <a:pPr marL="0" indent="0">
              <a:buNone/>
            </a:pPr>
            <a:r>
              <a:rPr lang="de-DE" sz="1800" b="1" cap="all" dirty="0">
                <a:solidFill>
                  <a:srgbClr val="EB5032"/>
                </a:solidFill>
                <a:latin typeface="Titillium Web SemiBold" pitchFamily="2" charset="77"/>
              </a:rPr>
              <a:t>Änderung Energietarife</a:t>
            </a:r>
          </a:p>
          <a:p>
            <a:r>
              <a:rPr lang="de-DE" sz="1800" dirty="0" err="1"/>
              <a:t>neoom</a:t>
            </a:r>
            <a:r>
              <a:rPr lang="de-DE" sz="1800" dirty="0"/>
              <a:t> beobachtet aktiv Marktlage</a:t>
            </a:r>
          </a:p>
          <a:p>
            <a:r>
              <a:rPr lang="de-DE" sz="1800" dirty="0"/>
              <a:t>Anpassungen möglich mit 3 Monaten Vorlaufzeit, neue Unterzeichnung von Teilnehmern notwendig!</a:t>
            </a:r>
            <a:endParaRPr lang="de-DE" dirty="0"/>
          </a:p>
          <a:p>
            <a:endParaRPr lang="de-DE" dirty="0"/>
          </a:p>
          <a:p>
            <a:endParaRPr lang="en-AT" dirty="0"/>
          </a:p>
        </p:txBody>
      </p:sp>
      <p:sp>
        <p:nvSpPr>
          <p:cNvPr id="3" name="Text Placeholder 2">
            <a:extLst>
              <a:ext uri="{FF2B5EF4-FFF2-40B4-BE49-F238E27FC236}">
                <a16:creationId xmlns:a16="http://schemas.microsoft.com/office/drawing/2014/main" id="{132875CF-CB61-C50D-CAFA-CB09B0B5F66A}"/>
              </a:ext>
            </a:extLst>
          </p:cNvPr>
          <p:cNvSpPr>
            <a:spLocks noGrp="1"/>
          </p:cNvSpPr>
          <p:nvPr>
            <p:ph type="body" sz="quarter" idx="11"/>
          </p:nvPr>
        </p:nvSpPr>
        <p:spPr/>
        <p:txBody>
          <a:bodyPr/>
          <a:lstStyle/>
          <a:p>
            <a:r>
              <a:rPr lang="en-GB" dirty="0"/>
              <a:t>N</a:t>
            </a:r>
            <a:r>
              <a:rPr lang="en-AT" dirty="0"/>
              <a:t>eoom KLUUB</a:t>
            </a:r>
          </a:p>
        </p:txBody>
      </p:sp>
      <p:sp>
        <p:nvSpPr>
          <p:cNvPr id="4" name="Title 3">
            <a:extLst>
              <a:ext uri="{FF2B5EF4-FFF2-40B4-BE49-F238E27FC236}">
                <a16:creationId xmlns:a16="http://schemas.microsoft.com/office/drawing/2014/main" id="{BE71F427-D989-C1F4-654D-0169A370B028}"/>
              </a:ext>
            </a:extLst>
          </p:cNvPr>
          <p:cNvSpPr>
            <a:spLocks noGrp="1"/>
          </p:cNvSpPr>
          <p:nvPr>
            <p:ph type="title"/>
          </p:nvPr>
        </p:nvSpPr>
        <p:spPr/>
        <p:txBody>
          <a:bodyPr/>
          <a:lstStyle/>
          <a:p>
            <a:r>
              <a:rPr lang="en-AT" dirty="0"/>
              <a:t>Rahmenbedingungen</a:t>
            </a:r>
          </a:p>
        </p:txBody>
      </p:sp>
    </p:spTree>
    <p:extLst>
      <p:ext uri="{BB962C8B-B14F-4D97-AF65-F5344CB8AC3E}">
        <p14:creationId xmlns:p14="http://schemas.microsoft.com/office/powerpoint/2010/main" val="27751210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A4A0-F2BF-84AB-464E-BD9B5474CC40}"/>
              </a:ext>
            </a:extLst>
          </p:cNvPr>
          <p:cNvSpPr>
            <a:spLocks noGrp="1"/>
          </p:cNvSpPr>
          <p:nvPr>
            <p:ph type="ctrTitle"/>
          </p:nvPr>
        </p:nvSpPr>
        <p:spPr>
          <a:xfrm>
            <a:off x="106016" y="2365242"/>
            <a:ext cx="11979965" cy="947981"/>
          </a:xfrm>
        </p:spPr>
        <p:txBody>
          <a:bodyPr>
            <a:normAutofit/>
          </a:bodyPr>
          <a:lstStyle/>
          <a:p>
            <a:r>
              <a:rPr lang="de-DE" sz="5400" dirty="0">
                <a:latin typeface="Titillium Web" pitchFamily="2" charset="77"/>
              </a:rPr>
              <a:t>Erneuerbare Energiegemeinschaften</a:t>
            </a:r>
          </a:p>
        </p:txBody>
      </p:sp>
      <p:pic>
        <p:nvPicPr>
          <p:cNvPr id="8" name="Grafik 7">
            <a:extLst>
              <a:ext uri="{FF2B5EF4-FFF2-40B4-BE49-F238E27FC236}">
                <a16:creationId xmlns:a16="http://schemas.microsoft.com/office/drawing/2014/main" id="{C18C7FEB-4AB3-530A-40FD-ACBDF4FB84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088" y="3552285"/>
            <a:ext cx="10955822" cy="3060561"/>
          </a:xfrm>
          <a:prstGeom prst="rect">
            <a:avLst/>
          </a:prstGeom>
        </p:spPr>
      </p:pic>
      <p:pic>
        <p:nvPicPr>
          <p:cNvPr id="3" name="Grafik 4" descr="Ein Bild, das Symbol, Schrift, Design enthält.&#10;&#10;Automatisch generierte Beschreibung">
            <a:extLst>
              <a:ext uri="{FF2B5EF4-FFF2-40B4-BE49-F238E27FC236}">
                <a16:creationId xmlns:a16="http://schemas.microsoft.com/office/drawing/2014/main" id="{4B3CA79D-8978-E5CF-505A-C816ED98BEBA}"/>
              </a:ext>
            </a:extLst>
          </p:cNvPr>
          <p:cNvPicPr>
            <a:picLocks noChangeAspect="1"/>
          </p:cNvPicPr>
          <p:nvPr/>
        </p:nvPicPr>
        <p:blipFill>
          <a:blip r:embed="rId3"/>
          <a:stretch>
            <a:fillRect/>
          </a:stretch>
        </p:blipFill>
        <p:spPr>
          <a:xfrm>
            <a:off x="11293640" y="63371"/>
            <a:ext cx="750409" cy="750409"/>
          </a:xfrm>
          <a:prstGeom prst="rect">
            <a:avLst/>
          </a:prstGeom>
        </p:spPr>
      </p:pic>
    </p:spTree>
    <p:extLst>
      <p:ext uri="{BB962C8B-B14F-4D97-AF65-F5344CB8AC3E}">
        <p14:creationId xmlns:p14="http://schemas.microsoft.com/office/powerpoint/2010/main" val="305774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chrift enthält.&#10;&#10;Automatisch generierte Beschreibung">
            <a:extLst>
              <a:ext uri="{FF2B5EF4-FFF2-40B4-BE49-F238E27FC236}">
                <a16:creationId xmlns:a16="http://schemas.microsoft.com/office/drawing/2014/main" id="{00886108-FA48-D3BD-B647-27C3C904E582}"/>
              </a:ext>
            </a:extLst>
          </p:cNvPr>
          <p:cNvPicPr>
            <a:picLocks noChangeAspect="1"/>
          </p:cNvPicPr>
          <p:nvPr/>
        </p:nvPicPr>
        <p:blipFill>
          <a:blip r:embed="rId2"/>
          <a:stretch>
            <a:fillRect/>
          </a:stretch>
        </p:blipFill>
        <p:spPr>
          <a:xfrm>
            <a:off x="5540768" y="224583"/>
            <a:ext cx="5448997" cy="6269276"/>
          </a:xfrm>
          <a:prstGeom prst="rect">
            <a:avLst/>
          </a:prstGeom>
        </p:spPr>
      </p:pic>
      <p:pic>
        <p:nvPicPr>
          <p:cNvPr id="8" name="Grafik 7" descr="Ein Bild, das Text, Screenshot, Schrift enthält.&#10;&#10;Automatisch generierte Beschreibung">
            <a:extLst>
              <a:ext uri="{FF2B5EF4-FFF2-40B4-BE49-F238E27FC236}">
                <a16:creationId xmlns:a16="http://schemas.microsoft.com/office/drawing/2014/main" id="{510864BD-0488-142B-C5D2-14CB77BFF067}"/>
              </a:ext>
            </a:extLst>
          </p:cNvPr>
          <p:cNvPicPr>
            <a:picLocks noChangeAspect="1"/>
          </p:cNvPicPr>
          <p:nvPr/>
        </p:nvPicPr>
        <p:blipFill>
          <a:blip r:embed="rId3"/>
          <a:stretch>
            <a:fillRect/>
          </a:stretch>
        </p:blipFill>
        <p:spPr>
          <a:xfrm>
            <a:off x="4530" y="224583"/>
            <a:ext cx="5536238" cy="6372125"/>
          </a:xfrm>
          <a:prstGeom prst="rect">
            <a:avLst/>
          </a:prstGeom>
        </p:spPr>
      </p:pic>
    </p:spTree>
    <p:extLst>
      <p:ext uri="{BB962C8B-B14F-4D97-AF65-F5344CB8AC3E}">
        <p14:creationId xmlns:p14="http://schemas.microsoft.com/office/powerpoint/2010/main" val="18469218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B8456DD-6126-0CE4-0B7D-F12CD35C5C32}"/>
              </a:ext>
            </a:extLst>
          </p:cNvPr>
          <p:cNvSpPr txBox="1">
            <a:spLocks/>
          </p:cNvSpPr>
          <p:nvPr/>
        </p:nvSpPr>
        <p:spPr>
          <a:xfrm>
            <a:off x="838200" y="365125"/>
            <a:ext cx="8610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cap="all" baseline="0">
                <a:solidFill>
                  <a:schemeClr val="tx1">
                    <a:lumMod val="65000"/>
                    <a:lumOff val="35000"/>
                  </a:schemeClr>
                </a:solidFill>
                <a:latin typeface="Titillium Web SemiBold" pitchFamily="2" charset="77"/>
                <a:ea typeface="+mj-ea"/>
                <a:cs typeface="+mj-cs"/>
              </a:defRPr>
            </a:lvl1pPr>
          </a:lstStyle>
          <a:p>
            <a:r>
              <a:rPr lang="de-AT" sz="1600" dirty="0">
                <a:solidFill>
                  <a:srgbClr val="EB5032"/>
                </a:solidFill>
                <a:ea typeface="+mn-ea"/>
                <a:cs typeface="+mn-cs"/>
              </a:rPr>
              <a:t>Clearing</a:t>
            </a:r>
            <a:r>
              <a:rPr lang="de-AT" dirty="0"/>
              <a:t> </a:t>
            </a:r>
            <a:r>
              <a:rPr lang="de-AT" sz="1600" dirty="0">
                <a:solidFill>
                  <a:srgbClr val="EB5032"/>
                </a:solidFill>
                <a:ea typeface="+mn-ea"/>
                <a:cs typeface="+mn-cs"/>
              </a:rPr>
              <a:t>des Netzbetreibers</a:t>
            </a:r>
          </a:p>
        </p:txBody>
      </p:sp>
      <p:sp>
        <p:nvSpPr>
          <p:cNvPr id="7" name="Inhaltsplatzhalter 4">
            <a:extLst>
              <a:ext uri="{FF2B5EF4-FFF2-40B4-BE49-F238E27FC236}">
                <a16:creationId xmlns:a16="http://schemas.microsoft.com/office/drawing/2014/main" id="{2618D812-8260-2D97-9C0E-3ED3CFD2E339}"/>
              </a:ext>
            </a:extLst>
          </p:cNvPr>
          <p:cNvSpPr txBox="1">
            <a:spLocks/>
          </p:cNvSpPr>
          <p:nvPr/>
        </p:nvSpPr>
        <p:spPr>
          <a:xfrm>
            <a:off x="838200" y="14812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E3E3E"/>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E3E3E"/>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E3E3E"/>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E3E3E"/>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3E3E3E"/>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dirty="0"/>
              <a:t>Als Clearing wird das Gegenrechnen der eingespeisten und verbrauchten Energiemengen bezeichnet</a:t>
            </a:r>
          </a:p>
          <a:p>
            <a:r>
              <a:rPr lang="de-AT" dirty="0"/>
              <a:t>Beispiel:</a:t>
            </a:r>
          </a:p>
          <a:p>
            <a:pPr lvl="1"/>
            <a:r>
              <a:rPr lang="de-AT" i="1" dirty="0"/>
              <a:t>EEG stellt von 12:00 – 12:15 (15 Minuten Abrechnung) 10 kWh Energie zur Verfügung </a:t>
            </a:r>
          </a:p>
          <a:p>
            <a:pPr lvl="1"/>
            <a:r>
              <a:rPr lang="de-AT" i="1" dirty="0"/>
              <a:t>Der Verbrauch in der Energiegemeinschaft ist aber 12 kWh </a:t>
            </a:r>
          </a:p>
          <a:p>
            <a:pPr lvl="1"/>
            <a:r>
              <a:rPr lang="de-AT" i="1" dirty="0">
                <a:sym typeface="Wingdings" panose="05000000000000000000" pitchFamily="2" charset="2"/>
              </a:rPr>
              <a:t> Alle 10 kWh werden verbraucht, 2 kWh werden aus dem Netzbezogen (Aufteilung siehe Tabelle) </a:t>
            </a:r>
            <a:endParaRPr lang="de-AT" i="1" dirty="0"/>
          </a:p>
        </p:txBody>
      </p:sp>
      <p:graphicFrame>
        <p:nvGraphicFramePr>
          <p:cNvPr id="8" name="Tabelle 7">
            <a:extLst>
              <a:ext uri="{FF2B5EF4-FFF2-40B4-BE49-F238E27FC236}">
                <a16:creationId xmlns:a16="http://schemas.microsoft.com/office/drawing/2014/main" id="{133ADF37-2F3E-34EF-4465-2F0BEBEA4083}"/>
              </a:ext>
            </a:extLst>
          </p:cNvPr>
          <p:cNvGraphicFramePr>
            <a:graphicFrameLocks noGrp="1"/>
          </p:cNvGraphicFramePr>
          <p:nvPr/>
        </p:nvGraphicFramePr>
        <p:xfrm>
          <a:off x="1319076" y="3964446"/>
          <a:ext cx="8677955" cy="2528428"/>
        </p:xfrm>
        <a:graphic>
          <a:graphicData uri="http://schemas.openxmlformats.org/drawingml/2006/table">
            <a:tbl>
              <a:tblPr>
                <a:tableStyleId>{2D5ABB26-0587-4C30-8999-92F81FD0307C}</a:tableStyleId>
              </a:tblPr>
              <a:tblGrid>
                <a:gridCol w="1735591">
                  <a:extLst>
                    <a:ext uri="{9D8B030D-6E8A-4147-A177-3AD203B41FA5}">
                      <a16:colId xmlns:a16="http://schemas.microsoft.com/office/drawing/2014/main" val="346132359"/>
                    </a:ext>
                  </a:extLst>
                </a:gridCol>
                <a:gridCol w="1735591">
                  <a:extLst>
                    <a:ext uri="{9D8B030D-6E8A-4147-A177-3AD203B41FA5}">
                      <a16:colId xmlns:a16="http://schemas.microsoft.com/office/drawing/2014/main" val="2758768907"/>
                    </a:ext>
                  </a:extLst>
                </a:gridCol>
                <a:gridCol w="1735591">
                  <a:extLst>
                    <a:ext uri="{9D8B030D-6E8A-4147-A177-3AD203B41FA5}">
                      <a16:colId xmlns:a16="http://schemas.microsoft.com/office/drawing/2014/main" val="3458092906"/>
                    </a:ext>
                  </a:extLst>
                </a:gridCol>
                <a:gridCol w="1735591">
                  <a:extLst>
                    <a:ext uri="{9D8B030D-6E8A-4147-A177-3AD203B41FA5}">
                      <a16:colId xmlns:a16="http://schemas.microsoft.com/office/drawing/2014/main" val="2241517446"/>
                    </a:ext>
                  </a:extLst>
                </a:gridCol>
                <a:gridCol w="1735591">
                  <a:extLst>
                    <a:ext uri="{9D8B030D-6E8A-4147-A177-3AD203B41FA5}">
                      <a16:colId xmlns:a16="http://schemas.microsoft.com/office/drawing/2014/main" val="4173400265"/>
                    </a:ext>
                  </a:extLst>
                </a:gridCol>
              </a:tblGrid>
              <a:tr h="361204">
                <a:tc>
                  <a:txBody>
                    <a:bodyPr/>
                    <a:lstStyle/>
                    <a:p>
                      <a:pPr algn="ctr" fontAlgn="b"/>
                      <a:r>
                        <a:rPr lang="de-AT" sz="2000" b="1" i="0" u="none" strike="noStrike">
                          <a:solidFill>
                            <a:schemeClr val="bg1"/>
                          </a:solidFill>
                          <a:effectLst/>
                          <a:latin typeface="Avenir Next LT Pro" panose="020B0504020202020204" pitchFamily="34" charset="0"/>
                        </a:rPr>
                        <a:t>Mitglieder</a:t>
                      </a:r>
                    </a:p>
                  </a:txBody>
                  <a:tcPr marL="7620" marR="7620" marT="7620" marB="0" anchor="ctr">
                    <a:solidFill>
                      <a:srgbClr val="8AD3D8"/>
                    </a:solidFill>
                  </a:tcPr>
                </a:tc>
                <a:tc>
                  <a:txBody>
                    <a:bodyPr/>
                    <a:lstStyle/>
                    <a:p>
                      <a:pPr algn="ctr" fontAlgn="b"/>
                      <a:r>
                        <a:rPr lang="de-AT" sz="2000" b="1" i="0" u="none" strike="noStrike">
                          <a:solidFill>
                            <a:schemeClr val="bg1"/>
                          </a:solidFill>
                          <a:effectLst/>
                          <a:latin typeface="Avenir Next LT Pro" panose="020B0504020202020204" pitchFamily="34" charset="0"/>
                        </a:rPr>
                        <a:t>Verbrauch</a:t>
                      </a:r>
                    </a:p>
                  </a:txBody>
                  <a:tcPr marL="7620" marR="7620" marT="7620" marB="0" anchor="ctr">
                    <a:solidFill>
                      <a:srgbClr val="66AECB"/>
                    </a:solidFill>
                  </a:tcPr>
                </a:tc>
                <a:tc>
                  <a:txBody>
                    <a:bodyPr/>
                    <a:lstStyle/>
                    <a:p>
                      <a:pPr algn="ctr" fontAlgn="b"/>
                      <a:r>
                        <a:rPr lang="de-AT" sz="2000" b="1" i="0" u="none" strike="noStrike">
                          <a:solidFill>
                            <a:schemeClr val="bg1"/>
                          </a:solidFill>
                          <a:effectLst/>
                          <a:latin typeface="Avenir Next LT Pro" panose="020B0504020202020204" pitchFamily="34" charset="0"/>
                        </a:rPr>
                        <a:t>Aufteilung</a:t>
                      </a:r>
                    </a:p>
                  </a:txBody>
                  <a:tcPr marL="7620" marR="7620" marT="7620" marB="0" anchor="ctr">
                    <a:solidFill>
                      <a:srgbClr val="8AD3D8"/>
                    </a:solidFill>
                  </a:tcPr>
                </a:tc>
                <a:tc>
                  <a:txBody>
                    <a:bodyPr/>
                    <a:lstStyle/>
                    <a:p>
                      <a:pPr algn="ctr" fontAlgn="b"/>
                      <a:r>
                        <a:rPr lang="de-AT" sz="2000" b="1" i="0" u="none" strike="noStrike">
                          <a:solidFill>
                            <a:schemeClr val="bg1"/>
                          </a:solidFill>
                          <a:effectLst/>
                          <a:latin typeface="Avenir Next LT Pro" panose="020B0504020202020204" pitchFamily="34" charset="0"/>
                        </a:rPr>
                        <a:t>Aus EEG</a:t>
                      </a:r>
                    </a:p>
                  </a:txBody>
                  <a:tcPr marL="7620" marR="7620" marT="7620" marB="0" anchor="ctr">
                    <a:solidFill>
                      <a:srgbClr val="49B47B"/>
                    </a:solidFill>
                  </a:tcPr>
                </a:tc>
                <a:tc>
                  <a:txBody>
                    <a:bodyPr/>
                    <a:lstStyle/>
                    <a:p>
                      <a:pPr algn="ctr" fontAlgn="b"/>
                      <a:r>
                        <a:rPr lang="de-AT" sz="2000" b="1" i="0" u="none" strike="noStrike">
                          <a:solidFill>
                            <a:schemeClr val="bg1"/>
                          </a:solidFill>
                          <a:effectLst/>
                          <a:latin typeface="Avenir Next LT Pro" panose="020B0504020202020204" pitchFamily="34" charset="0"/>
                        </a:rPr>
                        <a:t>Aus Netz</a:t>
                      </a:r>
                    </a:p>
                  </a:txBody>
                  <a:tcPr marL="7620" marR="7620" marT="7620" marB="0" anchor="ctr">
                    <a:solidFill>
                      <a:srgbClr val="8AD3D8"/>
                    </a:solidFill>
                  </a:tcPr>
                </a:tc>
                <a:extLst>
                  <a:ext uri="{0D108BD9-81ED-4DB2-BD59-A6C34878D82A}">
                    <a16:rowId xmlns:a16="http://schemas.microsoft.com/office/drawing/2014/main" val="3174883501"/>
                  </a:ext>
                </a:extLst>
              </a:tr>
              <a:tr h="361204">
                <a:tc>
                  <a:txBody>
                    <a:bodyPr/>
                    <a:lstStyle/>
                    <a:p>
                      <a:pPr algn="ctr" fontAlgn="b"/>
                      <a:r>
                        <a:rPr lang="de-AT" sz="2000" u="none" strike="noStrike">
                          <a:solidFill>
                            <a:schemeClr val="bg1"/>
                          </a:solidFill>
                          <a:effectLst/>
                          <a:latin typeface="Avenir Next LT Pro" panose="020B0504020202020204" pitchFamily="34" charset="0"/>
                        </a:rPr>
                        <a:t>Gemeinde</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4,00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u="none" strike="noStrike">
                          <a:solidFill>
                            <a:schemeClr val="bg1"/>
                          </a:solidFill>
                          <a:effectLst/>
                          <a:latin typeface="Avenir Next LT Pro" panose="020B0504020202020204" pitchFamily="34" charset="0"/>
                        </a:rPr>
                        <a:t>33%</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3,33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u="none" strike="noStrike">
                          <a:solidFill>
                            <a:schemeClr val="bg1"/>
                          </a:solidFill>
                          <a:effectLst/>
                          <a:latin typeface="Avenir Next LT Pro" panose="020B0504020202020204" pitchFamily="34" charset="0"/>
                        </a:rPr>
                        <a:t>0,67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3470165852"/>
                  </a:ext>
                </a:extLst>
              </a:tr>
              <a:tr h="361204">
                <a:tc>
                  <a:txBody>
                    <a:bodyPr/>
                    <a:lstStyle/>
                    <a:p>
                      <a:pPr algn="ctr" fontAlgn="b"/>
                      <a:r>
                        <a:rPr lang="de-AT" sz="2000" u="none" strike="noStrike">
                          <a:solidFill>
                            <a:schemeClr val="bg1"/>
                          </a:solidFill>
                          <a:effectLst/>
                          <a:latin typeface="Avenir Next LT Pro" panose="020B0504020202020204" pitchFamily="34" charset="0"/>
                        </a:rPr>
                        <a:t>EFH1</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2,00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u="none" strike="noStrike">
                          <a:solidFill>
                            <a:schemeClr val="bg1"/>
                          </a:solidFill>
                          <a:effectLst/>
                          <a:latin typeface="Avenir Next LT Pro" panose="020B0504020202020204" pitchFamily="34" charset="0"/>
                        </a:rPr>
                        <a:t>17%</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1,67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u="none" strike="noStrike">
                          <a:solidFill>
                            <a:schemeClr val="bg1"/>
                          </a:solidFill>
                          <a:effectLst/>
                          <a:latin typeface="Avenir Next LT Pro" panose="020B0504020202020204" pitchFamily="34" charset="0"/>
                        </a:rPr>
                        <a:t>0,33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1449913826"/>
                  </a:ext>
                </a:extLst>
              </a:tr>
              <a:tr h="361204">
                <a:tc>
                  <a:txBody>
                    <a:bodyPr/>
                    <a:lstStyle/>
                    <a:p>
                      <a:pPr algn="ctr" fontAlgn="b"/>
                      <a:r>
                        <a:rPr lang="de-AT" sz="2000" u="none" strike="noStrike">
                          <a:solidFill>
                            <a:schemeClr val="bg1"/>
                          </a:solidFill>
                          <a:effectLst/>
                          <a:latin typeface="Avenir Next LT Pro" panose="020B0504020202020204" pitchFamily="34" charset="0"/>
                        </a:rPr>
                        <a:t>EFH2</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2,00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u="none" strike="noStrike">
                          <a:solidFill>
                            <a:schemeClr val="bg1"/>
                          </a:solidFill>
                          <a:effectLst/>
                          <a:latin typeface="Avenir Next LT Pro" panose="020B0504020202020204" pitchFamily="34" charset="0"/>
                        </a:rPr>
                        <a:t>17%</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1,67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u="none" strike="noStrike">
                          <a:solidFill>
                            <a:schemeClr val="bg1"/>
                          </a:solidFill>
                          <a:effectLst/>
                          <a:latin typeface="Avenir Next LT Pro" panose="020B0504020202020204" pitchFamily="34" charset="0"/>
                        </a:rPr>
                        <a:t>0,33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3667035346"/>
                  </a:ext>
                </a:extLst>
              </a:tr>
              <a:tr h="361204">
                <a:tc>
                  <a:txBody>
                    <a:bodyPr/>
                    <a:lstStyle/>
                    <a:p>
                      <a:pPr algn="ctr" fontAlgn="b"/>
                      <a:r>
                        <a:rPr lang="de-AT" sz="2000" u="none" strike="noStrike">
                          <a:solidFill>
                            <a:schemeClr val="bg1"/>
                          </a:solidFill>
                          <a:effectLst/>
                          <a:latin typeface="Avenir Next LT Pro" panose="020B0504020202020204" pitchFamily="34" charset="0"/>
                        </a:rPr>
                        <a:t>EFH3</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2,00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u="none" strike="noStrike">
                          <a:solidFill>
                            <a:schemeClr val="bg1"/>
                          </a:solidFill>
                          <a:effectLst/>
                          <a:latin typeface="Avenir Next LT Pro" panose="020B0504020202020204" pitchFamily="34" charset="0"/>
                        </a:rPr>
                        <a:t>17%</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1,67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u="none" strike="noStrike">
                          <a:solidFill>
                            <a:schemeClr val="bg1"/>
                          </a:solidFill>
                          <a:effectLst/>
                          <a:latin typeface="Avenir Next LT Pro" panose="020B0504020202020204" pitchFamily="34" charset="0"/>
                        </a:rPr>
                        <a:t>0,33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1661472682"/>
                  </a:ext>
                </a:extLst>
              </a:tr>
              <a:tr h="361204">
                <a:tc>
                  <a:txBody>
                    <a:bodyPr/>
                    <a:lstStyle/>
                    <a:p>
                      <a:pPr algn="ctr" fontAlgn="b"/>
                      <a:r>
                        <a:rPr lang="de-AT" sz="2000" u="none" strike="noStrike">
                          <a:solidFill>
                            <a:schemeClr val="bg1"/>
                          </a:solidFill>
                          <a:effectLst/>
                          <a:latin typeface="Avenir Next LT Pro" panose="020B0504020202020204" pitchFamily="34" charset="0"/>
                        </a:rPr>
                        <a:t>EFH4</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2,00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u="none" strike="noStrike">
                          <a:solidFill>
                            <a:schemeClr val="bg1"/>
                          </a:solidFill>
                          <a:effectLst/>
                          <a:latin typeface="Avenir Next LT Pro" panose="020B0504020202020204" pitchFamily="34" charset="0"/>
                        </a:rPr>
                        <a:t>17%</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u="none" strike="noStrike">
                          <a:solidFill>
                            <a:schemeClr val="bg1"/>
                          </a:solidFill>
                          <a:effectLst/>
                          <a:latin typeface="Avenir Next LT Pro" panose="020B0504020202020204" pitchFamily="34" charset="0"/>
                        </a:rPr>
                        <a:t>1,67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u="none" strike="noStrike">
                          <a:solidFill>
                            <a:schemeClr val="bg1"/>
                          </a:solidFill>
                          <a:effectLst/>
                          <a:latin typeface="Avenir Next LT Pro" panose="020B0504020202020204" pitchFamily="34" charset="0"/>
                        </a:rPr>
                        <a:t>0,33 kWh</a:t>
                      </a:r>
                      <a:endParaRPr lang="de-AT" sz="2000" b="0" i="0"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3768185165"/>
                  </a:ext>
                </a:extLst>
              </a:tr>
              <a:tr h="361204">
                <a:tc>
                  <a:txBody>
                    <a:bodyPr/>
                    <a:lstStyle/>
                    <a:p>
                      <a:pPr algn="ctr" fontAlgn="b"/>
                      <a:r>
                        <a:rPr lang="de-AT" sz="2000" i="1" u="none" strike="noStrike">
                          <a:solidFill>
                            <a:schemeClr val="bg1"/>
                          </a:solidFill>
                          <a:effectLst/>
                          <a:latin typeface="Avenir Next LT Pro" panose="020B0504020202020204" pitchFamily="34" charset="0"/>
                        </a:rPr>
                        <a:t>Summe</a:t>
                      </a:r>
                      <a:endParaRPr lang="de-AT" sz="2000" b="0" i="1"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i="1" u="none" strike="noStrike">
                          <a:solidFill>
                            <a:schemeClr val="bg1"/>
                          </a:solidFill>
                          <a:effectLst/>
                          <a:latin typeface="Avenir Next LT Pro" panose="020B0504020202020204" pitchFamily="34" charset="0"/>
                        </a:rPr>
                        <a:t>12,00 kWh</a:t>
                      </a:r>
                      <a:endParaRPr lang="de-AT" sz="2000" b="0" i="1" u="none" strike="noStrike">
                        <a:solidFill>
                          <a:schemeClr val="bg1"/>
                        </a:solidFill>
                        <a:effectLst/>
                        <a:latin typeface="Avenir Next LT Pro" panose="020B0504020202020204" pitchFamily="34" charset="0"/>
                      </a:endParaRPr>
                    </a:p>
                  </a:txBody>
                  <a:tcPr marL="7620" marR="7620" marT="7620" marB="0" anchor="ctr">
                    <a:solidFill>
                      <a:srgbClr val="66AECB"/>
                    </a:solidFill>
                  </a:tcPr>
                </a:tc>
                <a:tc>
                  <a:txBody>
                    <a:bodyPr/>
                    <a:lstStyle/>
                    <a:p>
                      <a:pPr algn="ctr" fontAlgn="b"/>
                      <a:r>
                        <a:rPr lang="de-AT" sz="2000" i="1" u="none" strike="noStrike">
                          <a:solidFill>
                            <a:schemeClr val="bg1"/>
                          </a:solidFill>
                          <a:effectLst/>
                          <a:latin typeface="Avenir Next LT Pro" panose="020B0504020202020204" pitchFamily="34" charset="0"/>
                        </a:rPr>
                        <a:t>100%</a:t>
                      </a:r>
                      <a:endParaRPr lang="de-AT" sz="2000" b="0" i="1"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tc>
                  <a:txBody>
                    <a:bodyPr/>
                    <a:lstStyle/>
                    <a:p>
                      <a:pPr algn="ctr" fontAlgn="b"/>
                      <a:r>
                        <a:rPr lang="de-AT" sz="2000" i="1" u="none" strike="noStrike">
                          <a:solidFill>
                            <a:schemeClr val="bg1"/>
                          </a:solidFill>
                          <a:effectLst/>
                          <a:latin typeface="Avenir Next LT Pro" panose="020B0504020202020204" pitchFamily="34" charset="0"/>
                        </a:rPr>
                        <a:t>10,00 kWh</a:t>
                      </a:r>
                      <a:endParaRPr lang="de-AT" sz="2000" b="0" i="1" u="none" strike="noStrike">
                        <a:solidFill>
                          <a:schemeClr val="bg1"/>
                        </a:solidFill>
                        <a:effectLst/>
                        <a:latin typeface="Avenir Next LT Pro" panose="020B0504020202020204" pitchFamily="34" charset="0"/>
                      </a:endParaRPr>
                    </a:p>
                  </a:txBody>
                  <a:tcPr marL="7620" marR="7620" marT="7620" marB="0" anchor="ctr">
                    <a:solidFill>
                      <a:srgbClr val="49B47B"/>
                    </a:solidFill>
                  </a:tcPr>
                </a:tc>
                <a:tc>
                  <a:txBody>
                    <a:bodyPr/>
                    <a:lstStyle/>
                    <a:p>
                      <a:pPr algn="ctr" fontAlgn="b"/>
                      <a:r>
                        <a:rPr lang="de-AT" sz="2000" i="1" u="none" strike="noStrike">
                          <a:solidFill>
                            <a:schemeClr val="bg1"/>
                          </a:solidFill>
                          <a:effectLst/>
                          <a:latin typeface="Avenir Next LT Pro" panose="020B0504020202020204" pitchFamily="34" charset="0"/>
                        </a:rPr>
                        <a:t>2,00 kWh</a:t>
                      </a:r>
                      <a:endParaRPr lang="de-AT" sz="2000" b="0" i="1" u="none" strike="noStrike">
                        <a:solidFill>
                          <a:schemeClr val="bg1"/>
                        </a:solidFill>
                        <a:effectLst/>
                        <a:latin typeface="Avenir Next LT Pro" panose="020B0504020202020204" pitchFamily="34" charset="0"/>
                      </a:endParaRPr>
                    </a:p>
                  </a:txBody>
                  <a:tcPr marL="7620" marR="7620" marT="7620" marB="0" anchor="ctr">
                    <a:solidFill>
                      <a:srgbClr val="8AD3D8"/>
                    </a:solidFill>
                  </a:tcPr>
                </a:tc>
                <a:extLst>
                  <a:ext uri="{0D108BD9-81ED-4DB2-BD59-A6C34878D82A}">
                    <a16:rowId xmlns:a16="http://schemas.microsoft.com/office/drawing/2014/main" val="1183558699"/>
                  </a:ext>
                </a:extLst>
              </a:tr>
            </a:tbl>
          </a:graphicData>
        </a:graphic>
      </p:graphicFrame>
    </p:spTree>
    <p:extLst>
      <p:ext uri="{BB962C8B-B14F-4D97-AF65-F5344CB8AC3E}">
        <p14:creationId xmlns:p14="http://schemas.microsoft.com/office/powerpoint/2010/main" val="10528696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mobiles Gerät, Handy enthält.&#10;&#10;Automatisch generierte Beschreibung">
            <a:extLst>
              <a:ext uri="{FF2B5EF4-FFF2-40B4-BE49-F238E27FC236}">
                <a16:creationId xmlns:a16="http://schemas.microsoft.com/office/drawing/2014/main" id="{9A2E8371-EACA-B437-1172-ABF605471BCF}"/>
              </a:ext>
            </a:extLst>
          </p:cNvPr>
          <p:cNvPicPr>
            <a:picLocks noChangeAspect="1"/>
          </p:cNvPicPr>
          <p:nvPr/>
        </p:nvPicPr>
        <p:blipFill>
          <a:blip r:embed="rId2"/>
          <a:stretch>
            <a:fillRect/>
          </a:stretch>
        </p:blipFill>
        <p:spPr>
          <a:xfrm>
            <a:off x="2585135" y="1368820"/>
            <a:ext cx="2247900" cy="4318000"/>
          </a:xfrm>
          <a:prstGeom prst="rect">
            <a:avLst/>
          </a:prstGeom>
        </p:spPr>
      </p:pic>
      <p:pic>
        <p:nvPicPr>
          <p:cNvPr id="23" name="Grafik 22" descr="Ein Bild, das Text, Handy, mobiles Gerät, Kommunikationsgerät enthält.&#10;&#10;Automatisch generierte Beschreibung">
            <a:extLst>
              <a:ext uri="{FF2B5EF4-FFF2-40B4-BE49-F238E27FC236}">
                <a16:creationId xmlns:a16="http://schemas.microsoft.com/office/drawing/2014/main" id="{1D3BE76A-7960-ADEE-8FCF-A82AE506B9C3}"/>
              </a:ext>
            </a:extLst>
          </p:cNvPr>
          <p:cNvPicPr>
            <a:picLocks noChangeAspect="1"/>
          </p:cNvPicPr>
          <p:nvPr/>
        </p:nvPicPr>
        <p:blipFill>
          <a:blip r:embed="rId3"/>
          <a:stretch>
            <a:fillRect/>
          </a:stretch>
        </p:blipFill>
        <p:spPr>
          <a:xfrm>
            <a:off x="9651686" y="1354086"/>
            <a:ext cx="2247900" cy="4318000"/>
          </a:xfrm>
          <a:prstGeom prst="rect">
            <a:avLst/>
          </a:prstGeom>
        </p:spPr>
      </p:pic>
      <p:pic>
        <p:nvPicPr>
          <p:cNvPr id="21" name="Grafik 20" descr="Ein Bild, das Text, Screenshot enthält.&#10;&#10;Automatisch generierte Beschreibung">
            <a:extLst>
              <a:ext uri="{FF2B5EF4-FFF2-40B4-BE49-F238E27FC236}">
                <a16:creationId xmlns:a16="http://schemas.microsoft.com/office/drawing/2014/main" id="{F4D34C26-640A-1815-2DC9-B3097A43E2B7}"/>
              </a:ext>
            </a:extLst>
          </p:cNvPr>
          <p:cNvPicPr>
            <a:picLocks noChangeAspect="1"/>
          </p:cNvPicPr>
          <p:nvPr/>
        </p:nvPicPr>
        <p:blipFill>
          <a:blip r:embed="rId4"/>
          <a:stretch>
            <a:fillRect/>
          </a:stretch>
        </p:blipFill>
        <p:spPr>
          <a:xfrm>
            <a:off x="7327743" y="1368820"/>
            <a:ext cx="2184400" cy="4318000"/>
          </a:xfrm>
          <a:prstGeom prst="rect">
            <a:avLst/>
          </a:prstGeom>
        </p:spPr>
      </p:pic>
      <p:pic>
        <p:nvPicPr>
          <p:cNvPr id="19" name="Grafik 18" descr="Ein Bild, das Text, Screenshot, Handy, mobiles Gerät enthält.&#10;&#10;Automatisch generierte Beschreibung">
            <a:extLst>
              <a:ext uri="{FF2B5EF4-FFF2-40B4-BE49-F238E27FC236}">
                <a16:creationId xmlns:a16="http://schemas.microsoft.com/office/drawing/2014/main" id="{99EEF6D6-8950-7A89-7618-9C0A618ACC44}"/>
              </a:ext>
            </a:extLst>
          </p:cNvPr>
          <p:cNvPicPr>
            <a:picLocks noChangeAspect="1"/>
          </p:cNvPicPr>
          <p:nvPr/>
        </p:nvPicPr>
        <p:blipFill>
          <a:blip r:embed="rId5"/>
          <a:stretch>
            <a:fillRect/>
          </a:stretch>
        </p:blipFill>
        <p:spPr>
          <a:xfrm>
            <a:off x="5003800" y="1371141"/>
            <a:ext cx="2184400" cy="4318000"/>
          </a:xfrm>
          <a:prstGeom prst="rect">
            <a:avLst/>
          </a:prstGeom>
        </p:spPr>
      </p:pic>
      <p:pic>
        <p:nvPicPr>
          <p:cNvPr id="7" name="Grafik 6" descr="Ein Bild, das Text, Screenshot, mobiles Gerät, Kommunikationsgerät enthält.&#10;&#10;Automatisch generierte Beschreibung">
            <a:extLst>
              <a:ext uri="{FF2B5EF4-FFF2-40B4-BE49-F238E27FC236}">
                <a16:creationId xmlns:a16="http://schemas.microsoft.com/office/drawing/2014/main" id="{38B50509-8178-211B-58D1-C01DEEC9A4D1}"/>
              </a:ext>
            </a:extLst>
          </p:cNvPr>
          <p:cNvPicPr>
            <a:picLocks noChangeAspect="1"/>
          </p:cNvPicPr>
          <p:nvPr/>
        </p:nvPicPr>
        <p:blipFill>
          <a:blip r:embed="rId6"/>
          <a:stretch>
            <a:fillRect/>
          </a:stretch>
        </p:blipFill>
        <p:spPr>
          <a:xfrm>
            <a:off x="145129" y="1373141"/>
            <a:ext cx="2247900" cy="4318000"/>
          </a:xfrm>
          <a:prstGeom prst="rect">
            <a:avLst/>
          </a:prstGeom>
        </p:spPr>
      </p:pic>
      <p:pic>
        <p:nvPicPr>
          <p:cNvPr id="10" name="Picture 2">
            <a:hlinkClick r:id="rId7"/>
            <a:extLst>
              <a:ext uri="{FF2B5EF4-FFF2-40B4-BE49-F238E27FC236}">
                <a16:creationId xmlns:a16="http://schemas.microsoft.com/office/drawing/2014/main" id="{B5CF7224-90F7-A596-CD00-02AEBBD70A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8456" y="125956"/>
            <a:ext cx="2056616" cy="11723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43DF4921-4D6E-B5C2-BAB3-7F63BB4A7536}"/>
              </a:ext>
            </a:extLst>
          </p:cNvPr>
          <p:cNvSpPr txBox="1"/>
          <p:nvPr/>
        </p:nvSpPr>
        <p:spPr>
          <a:xfrm>
            <a:off x="8433734" y="985713"/>
            <a:ext cx="1584722" cy="338554"/>
          </a:xfrm>
          <a:prstGeom prst="rect">
            <a:avLst/>
          </a:prstGeom>
          <a:noFill/>
        </p:spPr>
        <p:txBody>
          <a:bodyPr wrap="square">
            <a:spAutoFit/>
          </a:bodyPr>
          <a:lstStyle/>
          <a:p>
            <a:r>
              <a:rPr lang="de-DE" sz="1600" dirty="0">
                <a:solidFill>
                  <a:srgbClr val="EB5032"/>
                </a:solidFill>
                <a:hlinkClick r:id="rId9">
                  <a:extLst>
                    <a:ext uri="{A12FA001-AC4F-418D-AE19-62706E023703}">
                      <ahyp:hlinkClr xmlns:ahyp="http://schemas.microsoft.com/office/drawing/2018/hyperlinkcolor" val="tx"/>
                    </a:ext>
                  </a:extLst>
                </a:hlinkClick>
              </a:rPr>
              <a:t>&gt;&gt; Erklärvideo</a:t>
            </a:r>
            <a:endParaRPr lang="de-AT" sz="1600" dirty="0">
              <a:solidFill>
                <a:srgbClr val="EB5032"/>
              </a:solidFill>
            </a:endParaRPr>
          </a:p>
        </p:txBody>
      </p:sp>
      <p:sp>
        <p:nvSpPr>
          <p:cNvPr id="12" name="Textfeld 11">
            <a:extLst>
              <a:ext uri="{FF2B5EF4-FFF2-40B4-BE49-F238E27FC236}">
                <a16:creationId xmlns:a16="http://schemas.microsoft.com/office/drawing/2014/main" id="{EF3E4CBC-E233-30E1-1528-38E40313A0C7}"/>
              </a:ext>
            </a:extLst>
          </p:cNvPr>
          <p:cNvSpPr txBox="1"/>
          <p:nvPr/>
        </p:nvSpPr>
        <p:spPr>
          <a:xfrm>
            <a:off x="155960" y="5762370"/>
            <a:ext cx="2237069" cy="738664"/>
          </a:xfrm>
          <a:prstGeom prst="rect">
            <a:avLst/>
          </a:prstGeom>
          <a:noFill/>
        </p:spPr>
        <p:txBody>
          <a:bodyPr wrap="square" rtlCol="0">
            <a:spAutoFit/>
          </a:bodyPr>
          <a:lstStyle/>
          <a:p>
            <a:pPr marL="285750" indent="-285750">
              <a:buFont typeface="Arial" panose="020B0604020202020204" pitchFamily="34" charset="0"/>
              <a:buChar char="•"/>
            </a:pPr>
            <a:r>
              <a:rPr lang="de-AT" sz="1400" dirty="0">
                <a:solidFill>
                  <a:schemeClr val="bg1"/>
                </a:solidFill>
                <a:latin typeface="Titillium Web" pitchFamily="2" charset="77"/>
              </a:rPr>
              <a:t>APP laden/installieren</a:t>
            </a:r>
          </a:p>
          <a:p>
            <a:pPr marL="285750" indent="-285750">
              <a:buFont typeface="Arial" panose="020B0604020202020204" pitchFamily="34" charset="0"/>
              <a:buChar char="•"/>
            </a:pPr>
            <a:r>
              <a:rPr lang="de-AT" sz="1400" dirty="0">
                <a:solidFill>
                  <a:schemeClr val="bg1"/>
                </a:solidFill>
                <a:latin typeface="Titillium Web" pitchFamily="2" charset="77"/>
              </a:rPr>
              <a:t>User registrieren</a:t>
            </a:r>
          </a:p>
          <a:p>
            <a:pPr marL="285750" indent="-285750">
              <a:buFont typeface="Arial" panose="020B0604020202020204" pitchFamily="34" charset="0"/>
              <a:buChar char="•"/>
            </a:pPr>
            <a:r>
              <a:rPr lang="de-AT" sz="1400" dirty="0">
                <a:solidFill>
                  <a:schemeClr val="bg1"/>
                </a:solidFill>
                <a:latin typeface="Titillium Web" pitchFamily="2" charset="77"/>
              </a:rPr>
              <a:t>KLUUB auswählen</a:t>
            </a:r>
          </a:p>
        </p:txBody>
      </p:sp>
      <p:sp>
        <p:nvSpPr>
          <p:cNvPr id="13" name="Textfeld 12">
            <a:extLst>
              <a:ext uri="{FF2B5EF4-FFF2-40B4-BE49-F238E27FC236}">
                <a16:creationId xmlns:a16="http://schemas.microsoft.com/office/drawing/2014/main" id="{7680A095-A93D-5327-2BCD-1976A12BA95F}"/>
              </a:ext>
            </a:extLst>
          </p:cNvPr>
          <p:cNvSpPr txBox="1"/>
          <p:nvPr/>
        </p:nvSpPr>
        <p:spPr>
          <a:xfrm>
            <a:off x="2595966" y="5762370"/>
            <a:ext cx="2237069" cy="523220"/>
          </a:xfrm>
          <a:prstGeom prst="rect">
            <a:avLst/>
          </a:prstGeom>
          <a:noFill/>
        </p:spPr>
        <p:txBody>
          <a:bodyPr wrap="square" rtlCol="0">
            <a:spAutoFit/>
          </a:bodyPr>
          <a:lstStyle/>
          <a:p>
            <a:pPr algn="ctr"/>
            <a:r>
              <a:rPr lang="de-AT" sz="1400" dirty="0">
                <a:solidFill>
                  <a:schemeClr val="bg1"/>
                </a:solidFill>
                <a:latin typeface="Titillium Web" pitchFamily="2" charset="77"/>
              </a:rPr>
              <a:t>Standort(e) mit genauer Adresse anlegen</a:t>
            </a:r>
          </a:p>
        </p:txBody>
      </p:sp>
      <p:sp>
        <p:nvSpPr>
          <p:cNvPr id="14" name="Textfeld 13">
            <a:extLst>
              <a:ext uri="{FF2B5EF4-FFF2-40B4-BE49-F238E27FC236}">
                <a16:creationId xmlns:a16="http://schemas.microsoft.com/office/drawing/2014/main" id="{79483165-1817-47E7-74CC-288C0684A072}"/>
              </a:ext>
            </a:extLst>
          </p:cNvPr>
          <p:cNvSpPr txBox="1"/>
          <p:nvPr/>
        </p:nvSpPr>
        <p:spPr>
          <a:xfrm>
            <a:off x="5012997" y="5779425"/>
            <a:ext cx="2237069" cy="738664"/>
          </a:xfrm>
          <a:prstGeom prst="rect">
            <a:avLst/>
          </a:prstGeom>
          <a:noFill/>
        </p:spPr>
        <p:txBody>
          <a:bodyPr wrap="square" rtlCol="0">
            <a:spAutoFit/>
          </a:bodyPr>
          <a:lstStyle/>
          <a:p>
            <a:pPr algn="ctr"/>
            <a:r>
              <a:rPr lang="de-AT" sz="1400" dirty="0">
                <a:solidFill>
                  <a:schemeClr val="bg1"/>
                </a:solidFill>
                <a:latin typeface="Titillium Web" pitchFamily="2" charset="77"/>
              </a:rPr>
              <a:t>Zählpunktnummer(n)</a:t>
            </a:r>
            <a:br>
              <a:rPr lang="de-AT" sz="1400" dirty="0">
                <a:solidFill>
                  <a:schemeClr val="bg1"/>
                </a:solidFill>
                <a:latin typeface="Titillium Web" pitchFamily="2" charset="77"/>
              </a:rPr>
            </a:br>
            <a:r>
              <a:rPr lang="de-AT" sz="1400" dirty="0">
                <a:solidFill>
                  <a:schemeClr val="bg1"/>
                </a:solidFill>
                <a:latin typeface="Titillium Web" pitchFamily="2" charset="77"/>
              </a:rPr>
              <a:t>anlegen (Bezug und/oder Erzeugung) </a:t>
            </a:r>
          </a:p>
        </p:txBody>
      </p:sp>
      <p:sp>
        <p:nvSpPr>
          <p:cNvPr id="15" name="Textfeld 14">
            <a:extLst>
              <a:ext uri="{FF2B5EF4-FFF2-40B4-BE49-F238E27FC236}">
                <a16:creationId xmlns:a16="http://schemas.microsoft.com/office/drawing/2014/main" id="{A77B7CE7-700A-994D-EE58-2908672C3B28}"/>
              </a:ext>
            </a:extLst>
          </p:cNvPr>
          <p:cNvSpPr txBox="1"/>
          <p:nvPr/>
        </p:nvSpPr>
        <p:spPr>
          <a:xfrm>
            <a:off x="7237076" y="5762370"/>
            <a:ext cx="2417031" cy="738664"/>
          </a:xfrm>
          <a:prstGeom prst="rect">
            <a:avLst/>
          </a:prstGeom>
          <a:noFill/>
        </p:spPr>
        <p:txBody>
          <a:bodyPr wrap="square" rtlCol="0">
            <a:spAutoFit/>
          </a:bodyPr>
          <a:lstStyle/>
          <a:p>
            <a:pPr algn="ctr"/>
            <a:r>
              <a:rPr lang="de-AT" sz="1400" dirty="0">
                <a:solidFill>
                  <a:schemeClr val="bg1"/>
                </a:solidFill>
                <a:latin typeface="Titillium Web" pitchFamily="2" charset="77"/>
              </a:rPr>
              <a:t>Vollmacht anfordern damit der Netzbetreiber angefragt werden kann</a:t>
            </a:r>
          </a:p>
        </p:txBody>
      </p:sp>
      <p:sp>
        <p:nvSpPr>
          <p:cNvPr id="16" name="Textfeld 15">
            <a:extLst>
              <a:ext uri="{FF2B5EF4-FFF2-40B4-BE49-F238E27FC236}">
                <a16:creationId xmlns:a16="http://schemas.microsoft.com/office/drawing/2014/main" id="{DEB157C0-60F3-D597-C23A-08C4D29B0D91}"/>
              </a:ext>
            </a:extLst>
          </p:cNvPr>
          <p:cNvSpPr txBox="1"/>
          <p:nvPr/>
        </p:nvSpPr>
        <p:spPr>
          <a:xfrm>
            <a:off x="9654107" y="5764205"/>
            <a:ext cx="2237069" cy="738664"/>
          </a:xfrm>
          <a:prstGeom prst="rect">
            <a:avLst/>
          </a:prstGeom>
          <a:noFill/>
        </p:spPr>
        <p:txBody>
          <a:bodyPr wrap="square" rtlCol="0">
            <a:spAutoFit/>
          </a:bodyPr>
          <a:lstStyle/>
          <a:p>
            <a:pPr algn="ctr"/>
            <a:r>
              <a:rPr lang="de-AT" sz="1400" dirty="0">
                <a:solidFill>
                  <a:schemeClr val="bg1"/>
                </a:solidFill>
                <a:latin typeface="Titillium Web" pitchFamily="2" charset="77"/>
              </a:rPr>
              <a:t>Weitere Schritte für die Errichtung der EEG in der App mitverfolgen</a:t>
            </a:r>
          </a:p>
        </p:txBody>
      </p:sp>
      <p:sp>
        <p:nvSpPr>
          <p:cNvPr id="17" name="Textplatzhalter 1">
            <a:extLst>
              <a:ext uri="{FF2B5EF4-FFF2-40B4-BE49-F238E27FC236}">
                <a16:creationId xmlns:a16="http://schemas.microsoft.com/office/drawing/2014/main" id="{8BD920C7-7790-6FB7-78AD-FD1DD92DDE99}"/>
              </a:ext>
            </a:extLst>
          </p:cNvPr>
          <p:cNvSpPr txBox="1">
            <a:spLocks/>
          </p:cNvSpPr>
          <p:nvPr/>
        </p:nvSpPr>
        <p:spPr>
          <a:xfrm>
            <a:off x="421342" y="436317"/>
            <a:ext cx="3595034" cy="330947"/>
          </a:xfrm>
          <a:prstGeom prst="rect">
            <a:avLst/>
          </a:prstGeom>
        </p:spPr>
        <p:txBody>
          <a:bodyPr/>
          <a:lstStyle>
            <a:lvl1pPr marL="187325" indent="-187325" algn="l" defTabSz="914400" rtl="0" eaLnBrk="1" latinLnBrk="0" hangingPunct="1">
              <a:lnSpc>
                <a:spcPct val="90000"/>
              </a:lnSpc>
              <a:spcBef>
                <a:spcPts val="10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1pPr>
            <a:lvl2pPr marL="673100" indent="-215900"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800" kern="1200">
                <a:solidFill>
                  <a:srgbClr val="3C3C3C"/>
                </a:solidFill>
                <a:latin typeface="Titillium Web" pitchFamily="2" charset="77"/>
                <a:ea typeface="+mn-ea"/>
                <a:cs typeface="+mn-cs"/>
              </a:defRPr>
            </a:lvl2pPr>
            <a:lvl3pPr marL="1112838" indent="-198438"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600" kern="1200">
                <a:solidFill>
                  <a:srgbClr val="3C3C3C"/>
                </a:solidFill>
                <a:latin typeface="Titillium Web" pitchFamily="2" charset="77"/>
                <a:ea typeface="+mn-ea"/>
                <a:cs typeface="+mn-cs"/>
              </a:defRPr>
            </a:lvl3pPr>
            <a:lvl4pPr marL="1566863" indent="-195263" algn="l" defTabSz="914400" rtl="0" eaLnBrk="1" latinLnBrk="0" hangingPunct="1">
              <a:lnSpc>
                <a:spcPct val="90000"/>
              </a:lnSpc>
              <a:spcBef>
                <a:spcPts val="500"/>
              </a:spcBef>
              <a:buClr>
                <a:srgbClr val="EB5032"/>
              </a:buClr>
              <a:buSzPct val="110000"/>
              <a:buFont typeface="Arial" panose="020B0604020202020204" pitchFamily="34" charset="0"/>
              <a:buChar char="•"/>
              <a:tabLst/>
              <a:defRPr sz="1400" kern="1200">
                <a:solidFill>
                  <a:srgbClr val="3C3C3C"/>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rgbClr val="EB5032"/>
                </a:solidFill>
                <a:latin typeface="Titillium Web SemiBold" pitchFamily="2" charset="77"/>
              </a:rPr>
              <a:t>NEOOM APP</a:t>
            </a:r>
          </a:p>
        </p:txBody>
      </p:sp>
      <p:sp>
        <p:nvSpPr>
          <p:cNvPr id="18" name="Titel 2">
            <a:extLst>
              <a:ext uri="{FF2B5EF4-FFF2-40B4-BE49-F238E27FC236}">
                <a16:creationId xmlns:a16="http://schemas.microsoft.com/office/drawing/2014/main" id="{3D4CF014-2CB7-6D95-0B03-9C9E290C2B1F}"/>
              </a:ext>
            </a:extLst>
          </p:cNvPr>
          <p:cNvSpPr txBox="1">
            <a:spLocks/>
          </p:cNvSpPr>
          <p:nvPr/>
        </p:nvSpPr>
        <p:spPr>
          <a:xfrm>
            <a:off x="421342" y="724463"/>
            <a:ext cx="5257800" cy="484549"/>
          </a:xfrm>
          <a:prstGeom prst="rect">
            <a:avLst/>
          </a:prstGeom>
        </p:spPr>
        <p:txBody>
          <a:bodyPr/>
          <a:lstStyle>
            <a:lvl1pPr algn="l" defTabSz="914400" rtl="0" eaLnBrk="1" latinLnBrk="0" hangingPunct="1">
              <a:lnSpc>
                <a:spcPct val="90000"/>
              </a:lnSpc>
              <a:spcBef>
                <a:spcPct val="0"/>
              </a:spcBef>
              <a:buNone/>
              <a:defRPr sz="2400" b="1" i="0" kern="1200" cap="none" baseline="0">
                <a:solidFill>
                  <a:srgbClr val="3C3C3C"/>
                </a:solidFill>
                <a:latin typeface="Titillium Web SemiBold" pitchFamily="2" charset="77"/>
                <a:ea typeface="+mj-ea"/>
                <a:cs typeface="+mj-cs"/>
              </a:defRPr>
            </a:lvl1pPr>
          </a:lstStyle>
          <a:p>
            <a:r>
              <a:rPr lang="de-DE" dirty="0">
                <a:solidFill>
                  <a:schemeClr val="bg1"/>
                </a:solidFill>
              </a:rPr>
              <a:t>Jetzt (gemeinsam) Handeln!</a:t>
            </a:r>
          </a:p>
        </p:txBody>
      </p:sp>
    </p:spTree>
    <p:extLst>
      <p:ext uri="{BB962C8B-B14F-4D97-AF65-F5344CB8AC3E}">
        <p14:creationId xmlns:p14="http://schemas.microsoft.com/office/powerpoint/2010/main" val="27560071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9CD04-1D22-CD5C-5F10-2D83057E1687}"/>
              </a:ext>
            </a:extLst>
          </p:cNvPr>
          <p:cNvSpPr>
            <a:spLocks noGrp="1"/>
          </p:cNvSpPr>
          <p:nvPr>
            <p:ph type="title"/>
          </p:nvPr>
        </p:nvSpPr>
        <p:spPr/>
        <p:txBody>
          <a:bodyPr/>
          <a:lstStyle/>
          <a:p>
            <a:r>
              <a:rPr lang="de-DE" dirty="0"/>
              <a:t>UW Raab – 31 aktive Teilnehmer </a:t>
            </a:r>
          </a:p>
        </p:txBody>
      </p:sp>
      <p:sp>
        <p:nvSpPr>
          <p:cNvPr id="4" name="Inhaltsplatzhalter 3">
            <a:extLst>
              <a:ext uri="{FF2B5EF4-FFF2-40B4-BE49-F238E27FC236}">
                <a16:creationId xmlns:a16="http://schemas.microsoft.com/office/drawing/2014/main" id="{161D6004-9D97-A93F-6C77-44A495170026}"/>
              </a:ext>
            </a:extLst>
          </p:cNvPr>
          <p:cNvSpPr>
            <a:spLocks noGrp="1"/>
          </p:cNvSpPr>
          <p:nvPr>
            <p:ph idx="1"/>
          </p:nvPr>
        </p:nvSpPr>
        <p:spPr/>
        <p:txBody>
          <a:bodyPr/>
          <a:lstStyle/>
          <a:p>
            <a:r>
              <a:rPr lang="de-DE" dirty="0"/>
              <a:t>Preis Raab: 13 Cent / Gelber Punkt – Peuerbach</a:t>
            </a:r>
          </a:p>
        </p:txBody>
      </p:sp>
      <p:pic>
        <p:nvPicPr>
          <p:cNvPr id="6" name="Grafik 5" descr="Ein Bild, das Karte, Text enthält.&#10;&#10;Automatisch generierte Beschreibung">
            <a:extLst>
              <a:ext uri="{FF2B5EF4-FFF2-40B4-BE49-F238E27FC236}">
                <a16:creationId xmlns:a16="http://schemas.microsoft.com/office/drawing/2014/main" id="{08FA024E-EA10-F3F8-B5B2-85B42C6B40CF}"/>
              </a:ext>
            </a:extLst>
          </p:cNvPr>
          <p:cNvPicPr>
            <a:picLocks noChangeAspect="1"/>
          </p:cNvPicPr>
          <p:nvPr/>
        </p:nvPicPr>
        <p:blipFill>
          <a:blip r:embed="rId2"/>
          <a:stretch>
            <a:fillRect/>
          </a:stretch>
        </p:blipFill>
        <p:spPr>
          <a:xfrm>
            <a:off x="2432586" y="1720481"/>
            <a:ext cx="7326827" cy="4772394"/>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Freihand 9">
                <a:extLst>
                  <a:ext uri="{FF2B5EF4-FFF2-40B4-BE49-F238E27FC236}">
                    <a16:creationId xmlns:a16="http://schemas.microsoft.com/office/drawing/2014/main" id="{62910208-7E8D-A665-DF65-6A5BA9E7367D}"/>
                  </a:ext>
                </a:extLst>
              </p14:cNvPr>
              <p14:cNvContentPartPr/>
              <p14:nvPr/>
            </p14:nvContentPartPr>
            <p14:xfrm>
              <a:off x="2339098" y="1671667"/>
              <a:ext cx="7277400" cy="4885560"/>
            </p14:xfrm>
          </p:contentPart>
        </mc:Choice>
        <mc:Fallback xmlns="">
          <p:pic>
            <p:nvPicPr>
              <p:cNvPr id="10" name="Freihand 9">
                <a:extLst>
                  <a:ext uri="{FF2B5EF4-FFF2-40B4-BE49-F238E27FC236}">
                    <a16:creationId xmlns:a16="http://schemas.microsoft.com/office/drawing/2014/main" id="{62910208-7E8D-A665-DF65-6A5BA9E7367D}"/>
                  </a:ext>
                </a:extLst>
              </p:cNvPr>
              <p:cNvPicPr/>
              <p:nvPr/>
            </p:nvPicPr>
            <p:blipFill>
              <a:blip r:embed="rId4"/>
              <a:stretch>
                <a:fillRect/>
              </a:stretch>
            </p:blipFill>
            <p:spPr>
              <a:xfrm>
                <a:off x="2332978" y="1665547"/>
                <a:ext cx="7289640" cy="4897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C410AD9D-88A1-140B-1849-7C378CE164E6}"/>
                  </a:ext>
                </a:extLst>
              </p14:cNvPr>
              <p14:cNvContentPartPr/>
              <p14:nvPr/>
            </p14:nvContentPartPr>
            <p14:xfrm>
              <a:off x="8152823" y="3411553"/>
              <a:ext cx="627840" cy="489240"/>
            </p14:xfrm>
          </p:contentPart>
        </mc:Choice>
        <mc:Fallback xmlns="">
          <p:pic>
            <p:nvPicPr>
              <p:cNvPr id="5" name="Freihand 4">
                <a:extLst>
                  <a:ext uri="{FF2B5EF4-FFF2-40B4-BE49-F238E27FC236}">
                    <a16:creationId xmlns:a16="http://schemas.microsoft.com/office/drawing/2014/main" id="{C410AD9D-88A1-140B-1849-7C378CE164E6}"/>
                  </a:ext>
                </a:extLst>
              </p:cNvPr>
              <p:cNvPicPr/>
              <p:nvPr/>
            </p:nvPicPr>
            <p:blipFill>
              <a:blip r:embed="rId6"/>
              <a:stretch>
                <a:fillRect/>
              </a:stretch>
            </p:blipFill>
            <p:spPr>
              <a:xfrm>
                <a:off x="8146703" y="3405433"/>
                <a:ext cx="640080" cy="501480"/>
              </a:xfrm>
              <a:prstGeom prst="rect">
                <a:avLst/>
              </a:prstGeom>
            </p:spPr>
          </p:pic>
        </mc:Fallback>
      </mc:AlternateContent>
    </p:spTree>
    <p:extLst>
      <p:ext uri="{BB962C8B-B14F-4D97-AF65-F5344CB8AC3E}">
        <p14:creationId xmlns:p14="http://schemas.microsoft.com/office/powerpoint/2010/main" val="3004849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9CD04-1D22-CD5C-5F10-2D83057E1687}"/>
              </a:ext>
            </a:extLst>
          </p:cNvPr>
          <p:cNvSpPr>
            <a:spLocks noGrp="1"/>
          </p:cNvSpPr>
          <p:nvPr>
            <p:ph type="title"/>
          </p:nvPr>
        </p:nvSpPr>
        <p:spPr/>
        <p:txBody>
          <a:bodyPr/>
          <a:lstStyle/>
          <a:p>
            <a:r>
              <a:rPr lang="de-DE" dirty="0"/>
              <a:t>UW Grieskirchen – 32 aktive Teilnehmer </a:t>
            </a:r>
          </a:p>
        </p:txBody>
      </p:sp>
      <p:sp>
        <p:nvSpPr>
          <p:cNvPr id="4" name="Inhaltsplatzhalter 3">
            <a:extLst>
              <a:ext uri="{FF2B5EF4-FFF2-40B4-BE49-F238E27FC236}">
                <a16:creationId xmlns:a16="http://schemas.microsoft.com/office/drawing/2014/main" id="{161D6004-9D97-A93F-6C77-44A495170026}"/>
              </a:ext>
            </a:extLst>
          </p:cNvPr>
          <p:cNvSpPr>
            <a:spLocks noGrp="1"/>
          </p:cNvSpPr>
          <p:nvPr>
            <p:ph idx="1"/>
          </p:nvPr>
        </p:nvSpPr>
        <p:spPr/>
        <p:txBody>
          <a:bodyPr/>
          <a:lstStyle/>
          <a:p>
            <a:r>
              <a:rPr lang="de-DE" dirty="0"/>
              <a:t>Preis Raab: 15 Cent / Gelber Punkt – </a:t>
            </a:r>
            <a:r>
              <a:rPr lang="de-DE" dirty="0" err="1"/>
              <a:t>Mühlbrenning</a:t>
            </a:r>
            <a:endParaRPr lang="de-DE" dirty="0"/>
          </a:p>
        </p:txBody>
      </p:sp>
      <p:pic>
        <p:nvPicPr>
          <p:cNvPr id="5" name="Grafik 4" descr="Ein Bild, das Karte, Text, Atlas enthält.&#10;&#10;Automatisch generierte Beschreibung">
            <a:extLst>
              <a:ext uri="{FF2B5EF4-FFF2-40B4-BE49-F238E27FC236}">
                <a16:creationId xmlns:a16="http://schemas.microsoft.com/office/drawing/2014/main" id="{1BB982EE-B7CF-26C3-7E2B-6CCFCBFB9E4D}"/>
              </a:ext>
            </a:extLst>
          </p:cNvPr>
          <p:cNvPicPr>
            <a:picLocks noChangeAspect="1"/>
          </p:cNvPicPr>
          <p:nvPr/>
        </p:nvPicPr>
        <p:blipFill>
          <a:blip r:embed="rId2"/>
          <a:stretch>
            <a:fillRect/>
          </a:stretch>
        </p:blipFill>
        <p:spPr>
          <a:xfrm>
            <a:off x="2837306" y="1694997"/>
            <a:ext cx="6517387" cy="4797878"/>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6E165C69-4C50-C9A8-921C-D6051A737AA6}"/>
                  </a:ext>
                </a:extLst>
              </p14:cNvPr>
              <p14:cNvContentPartPr/>
              <p14:nvPr/>
            </p14:nvContentPartPr>
            <p14:xfrm>
              <a:off x="2837306" y="1694997"/>
              <a:ext cx="6607800" cy="4831920"/>
            </p14:xfrm>
          </p:contentPart>
        </mc:Choice>
        <mc:Fallback xmlns="">
          <p:pic>
            <p:nvPicPr>
              <p:cNvPr id="8" name="Freihand 7">
                <a:extLst>
                  <a:ext uri="{FF2B5EF4-FFF2-40B4-BE49-F238E27FC236}">
                    <a16:creationId xmlns:a16="http://schemas.microsoft.com/office/drawing/2014/main" id="{6E165C69-4C50-C9A8-921C-D6051A737AA6}"/>
                  </a:ext>
                </a:extLst>
              </p:cNvPr>
              <p:cNvPicPr/>
              <p:nvPr/>
            </p:nvPicPr>
            <p:blipFill>
              <a:blip r:embed="rId4"/>
              <a:stretch>
                <a:fillRect/>
              </a:stretch>
            </p:blipFill>
            <p:spPr>
              <a:xfrm>
                <a:off x="2831186" y="1688877"/>
                <a:ext cx="6620040" cy="484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1B0DA7CB-7CEE-29B2-D68F-959B8E98A699}"/>
                  </a:ext>
                </a:extLst>
              </p14:cNvPr>
              <p14:cNvContentPartPr/>
              <p14:nvPr/>
            </p14:nvContentPartPr>
            <p14:xfrm>
              <a:off x="4876987" y="2584661"/>
              <a:ext cx="690480" cy="469080"/>
            </p14:xfrm>
          </p:contentPart>
        </mc:Choice>
        <mc:Fallback xmlns="">
          <p:pic>
            <p:nvPicPr>
              <p:cNvPr id="9" name="Freihand 8">
                <a:extLst>
                  <a:ext uri="{FF2B5EF4-FFF2-40B4-BE49-F238E27FC236}">
                    <a16:creationId xmlns:a16="http://schemas.microsoft.com/office/drawing/2014/main" id="{1B0DA7CB-7CEE-29B2-D68F-959B8E98A699}"/>
                  </a:ext>
                </a:extLst>
              </p:cNvPr>
              <p:cNvPicPr/>
              <p:nvPr/>
            </p:nvPicPr>
            <p:blipFill>
              <a:blip r:embed="rId6"/>
              <a:stretch>
                <a:fillRect/>
              </a:stretch>
            </p:blipFill>
            <p:spPr>
              <a:xfrm>
                <a:off x="4870867" y="2578541"/>
                <a:ext cx="702720" cy="481320"/>
              </a:xfrm>
              <a:prstGeom prst="rect">
                <a:avLst/>
              </a:prstGeom>
            </p:spPr>
          </p:pic>
        </mc:Fallback>
      </mc:AlternateContent>
    </p:spTree>
    <p:extLst>
      <p:ext uri="{BB962C8B-B14F-4D97-AF65-F5344CB8AC3E}">
        <p14:creationId xmlns:p14="http://schemas.microsoft.com/office/powerpoint/2010/main" val="17637037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9CD04-1D22-CD5C-5F10-2D83057E1687}"/>
              </a:ext>
            </a:extLst>
          </p:cNvPr>
          <p:cNvSpPr>
            <a:spLocks noGrp="1"/>
          </p:cNvSpPr>
          <p:nvPr>
            <p:ph type="title"/>
          </p:nvPr>
        </p:nvSpPr>
        <p:spPr/>
        <p:txBody>
          <a:bodyPr/>
          <a:lstStyle/>
          <a:p>
            <a:r>
              <a:rPr lang="de-DE" dirty="0"/>
              <a:t>UW </a:t>
            </a:r>
            <a:r>
              <a:rPr lang="de-DE" dirty="0" err="1"/>
              <a:t>Ranna</a:t>
            </a:r>
            <a:r>
              <a:rPr lang="de-DE" dirty="0"/>
              <a:t> – 44 aktive Teilnehmer</a:t>
            </a:r>
          </a:p>
        </p:txBody>
      </p:sp>
      <p:sp>
        <p:nvSpPr>
          <p:cNvPr id="4" name="Inhaltsplatzhalter 3">
            <a:extLst>
              <a:ext uri="{FF2B5EF4-FFF2-40B4-BE49-F238E27FC236}">
                <a16:creationId xmlns:a16="http://schemas.microsoft.com/office/drawing/2014/main" id="{161D6004-9D97-A93F-6C77-44A495170026}"/>
              </a:ext>
            </a:extLst>
          </p:cNvPr>
          <p:cNvSpPr>
            <a:spLocks noGrp="1"/>
          </p:cNvSpPr>
          <p:nvPr>
            <p:ph idx="1"/>
          </p:nvPr>
        </p:nvSpPr>
        <p:spPr/>
        <p:txBody>
          <a:bodyPr/>
          <a:lstStyle/>
          <a:p>
            <a:r>
              <a:rPr lang="de-DE" dirty="0"/>
              <a:t>Preis Raab: 14 Cent / Gelber Punkt – Natternbach</a:t>
            </a:r>
          </a:p>
        </p:txBody>
      </p:sp>
      <p:pic>
        <p:nvPicPr>
          <p:cNvPr id="7" name="Grafik 6" descr="Ein Bild, das Karte, Text enthält.&#10;&#10;Automatisch generierte Beschreibung">
            <a:extLst>
              <a:ext uri="{FF2B5EF4-FFF2-40B4-BE49-F238E27FC236}">
                <a16:creationId xmlns:a16="http://schemas.microsoft.com/office/drawing/2014/main" id="{F52296B9-F99E-D33F-B5D7-F8D77161D42A}"/>
              </a:ext>
            </a:extLst>
          </p:cNvPr>
          <p:cNvPicPr>
            <a:picLocks noChangeAspect="1"/>
          </p:cNvPicPr>
          <p:nvPr/>
        </p:nvPicPr>
        <p:blipFill>
          <a:blip r:embed="rId2"/>
          <a:stretch>
            <a:fillRect/>
          </a:stretch>
        </p:blipFill>
        <p:spPr>
          <a:xfrm>
            <a:off x="2716485" y="1601379"/>
            <a:ext cx="6759029" cy="4891496"/>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CB0089E6-3BB3-1C98-183B-1129C10163A5}"/>
                  </a:ext>
                </a:extLst>
              </p14:cNvPr>
              <p14:cNvContentPartPr/>
              <p14:nvPr/>
            </p14:nvContentPartPr>
            <p14:xfrm>
              <a:off x="5782858" y="5482987"/>
              <a:ext cx="667440" cy="408240"/>
            </p14:xfrm>
          </p:contentPart>
        </mc:Choice>
        <mc:Fallback xmlns="">
          <p:pic>
            <p:nvPicPr>
              <p:cNvPr id="8" name="Freihand 7">
                <a:extLst>
                  <a:ext uri="{FF2B5EF4-FFF2-40B4-BE49-F238E27FC236}">
                    <a16:creationId xmlns:a16="http://schemas.microsoft.com/office/drawing/2014/main" id="{CB0089E6-3BB3-1C98-183B-1129C10163A5}"/>
                  </a:ext>
                </a:extLst>
              </p:cNvPr>
              <p:cNvPicPr/>
              <p:nvPr/>
            </p:nvPicPr>
            <p:blipFill>
              <a:blip r:embed="rId4"/>
              <a:stretch>
                <a:fillRect/>
              </a:stretch>
            </p:blipFill>
            <p:spPr>
              <a:xfrm>
                <a:off x="5776738" y="5476867"/>
                <a:ext cx="67968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EEED4B84-1552-CF88-444C-BE43F58258BC}"/>
                  </a:ext>
                </a:extLst>
              </p14:cNvPr>
              <p14:cNvContentPartPr/>
              <p14:nvPr/>
            </p14:nvContentPartPr>
            <p14:xfrm>
              <a:off x="3023098" y="1608667"/>
              <a:ext cx="6448320" cy="4904640"/>
            </p14:xfrm>
          </p:contentPart>
        </mc:Choice>
        <mc:Fallback xmlns="">
          <p:pic>
            <p:nvPicPr>
              <p:cNvPr id="13" name="Freihand 12">
                <a:extLst>
                  <a:ext uri="{FF2B5EF4-FFF2-40B4-BE49-F238E27FC236}">
                    <a16:creationId xmlns:a16="http://schemas.microsoft.com/office/drawing/2014/main" id="{EEED4B84-1552-CF88-444C-BE43F58258BC}"/>
                  </a:ext>
                </a:extLst>
              </p:cNvPr>
              <p:cNvPicPr/>
              <p:nvPr/>
            </p:nvPicPr>
            <p:blipFill>
              <a:blip r:embed="rId6"/>
              <a:stretch>
                <a:fillRect/>
              </a:stretch>
            </p:blipFill>
            <p:spPr>
              <a:xfrm>
                <a:off x="3016978" y="1602547"/>
                <a:ext cx="6460560" cy="4916880"/>
              </a:xfrm>
              <a:prstGeom prst="rect">
                <a:avLst/>
              </a:prstGeom>
            </p:spPr>
          </p:pic>
        </mc:Fallback>
      </mc:AlternateContent>
    </p:spTree>
    <p:extLst>
      <p:ext uri="{BB962C8B-B14F-4D97-AF65-F5344CB8AC3E}">
        <p14:creationId xmlns:p14="http://schemas.microsoft.com/office/powerpoint/2010/main" val="36961972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33C24-E8EF-CFE3-6CF6-E3E11D69107D}"/>
              </a:ext>
            </a:extLst>
          </p:cNvPr>
          <p:cNvSpPr>
            <a:spLocks noGrp="1"/>
          </p:cNvSpPr>
          <p:nvPr>
            <p:ph type="title"/>
          </p:nvPr>
        </p:nvSpPr>
        <p:spPr/>
        <p:txBody>
          <a:bodyPr/>
          <a:lstStyle/>
          <a:p>
            <a:r>
              <a:rPr lang="de-DE" dirty="0"/>
              <a:t>FAQs</a:t>
            </a:r>
          </a:p>
        </p:txBody>
      </p:sp>
      <p:sp>
        <p:nvSpPr>
          <p:cNvPr id="3" name="Inhaltsplatzhalter 2">
            <a:extLst>
              <a:ext uri="{FF2B5EF4-FFF2-40B4-BE49-F238E27FC236}">
                <a16:creationId xmlns:a16="http://schemas.microsoft.com/office/drawing/2014/main" id="{F42A0476-C1C9-FE23-CA9C-A830236A88FE}"/>
              </a:ext>
            </a:extLst>
          </p:cNvPr>
          <p:cNvSpPr>
            <a:spLocks noGrp="1"/>
          </p:cNvSpPr>
          <p:nvPr>
            <p:ph idx="1"/>
          </p:nvPr>
        </p:nvSpPr>
        <p:spPr>
          <a:xfrm>
            <a:off x="838200" y="1127760"/>
            <a:ext cx="10515600" cy="5112402"/>
          </a:xfrm>
        </p:spPr>
        <p:txBody>
          <a:bodyPr>
            <a:normAutofit/>
          </a:bodyPr>
          <a:lstStyle/>
          <a:p>
            <a:r>
              <a:rPr lang="de-AT" b="1" dirty="0">
                <a:solidFill>
                  <a:srgbClr val="474747"/>
                </a:solidFill>
                <a:effectLst/>
              </a:rPr>
              <a:t>Muss ich den Stromanbieter wechseln?</a:t>
            </a:r>
          </a:p>
          <a:p>
            <a:pPr marL="0" indent="0">
              <a:buNone/>
            </a:pPr>
            <a:r>
              <a:rPr lang="de-AT" sz="1600" dirty="0">
                <a:solidFill>
                  <a:srgbClr val="474747"/>
                </a:solidFill>
                <a:effectLst/>
              </a:rPr>
              <a:t>Nein, dein bestehender Stromlieferant bleibt weiterhin aktiv. Die EG ist eine weitere Bezugsquelle zu deinem Stromanbieter.</a:t>
            </a:r>
          </a:p>
          <a:p>
            <a:pPr marL="0" indent="0">
              <a:buNone/>
            </a:pPr>
            <a:endParaRPr lang="de-AT" sz="1600" dirty="0">
              <a:solidFill>
                <a:srgbClr val="474747"/>
              </a:solidFill>
              <a:effectLst/>
            </a:endParaRPr>
          </a:p>
          <a:p>
            <a:r>
              <a:rPr lang="de-AT" b="1" dirty="0">
                <a:solidFill>
                  <a:srgbClr val="474747"/>
                </a:solidFill>
                <a:effectLst/>
              </a:rPr>
              <a:t>Wie viele Mitglieder sind für den Energiehandel über den KLUUB nötig?</a:t>
            </a:r>
          </a:p>
          <a:p>
            <a:pPr marL="0" indent="0">
              <a:buNone/>
            </a:pPr>
            <a:r>
              <a:rPr lang="de-AT" sz="1600" dirty="0">
                <a:solidFill>
                  <a:srgbClr val="474747"/>
                </a:solidFill>
                <a:effectLst/>
              </a:rPr>
              <a:t>Um Strom innerhalb einer Energiegemeinschaft zu handeln, müssen sich mindestens 10 </a:t>
            </a:r>
            <a:r>
              <a:rPr lang="de-AT" sz="1600" dirty="0" err="1">
                <a:solidFill>
                  <a:srgbClr val="474747"/>
                </a:solidFill>
                <a:effectLst/>
              </a:rPr>
              <a:t>Teilnehmer:innen</a:t>
            </a:r>
            <a:r>
              <a:rPr lang="de-AT" sz="1600" dirty="0">
                <a:solidFill>
                  <a:srgbClr val="474747"/>
                </a:solidFill>
                <a:effectLst/>
              </a:rPr>
              <a:t> im </a:t>
            </a:r>
            <a:r>
              <a:rPr lang="de-AT" sz="1600" dirty="0" err="1">
                <a:solidFill>
                  <a:srgbClr val="474747"/>
                </a:solidFill>
                <a:effectLst/>
              </a:rPr>
              <a:t>neoom</a:t>
            </a:r>
            <a:r>
              <a:rPr lang="de-AT" sz="1600" dirty="0">
                <a:solidFill>
                  <a:srgbClr val="474747"/>
                </a:solidFill>
              </a:rPr>
              <a:t> </a:t>
            </a:r>
            <a:r>
              <a:rPr lang="de-AT" sz="1600" dirty="0">
                <a:solidFill>
                  <a:srgbClr val="474747"/>
                </a:solidFill>
                <a:effectLst/>
              </a:rPr>
              <a:t>KLUUB finden</a:t>
            </a:r>
          </a:p>
          <a:p>
            <a:pPr marL="0" indent="0">
              <a:buNone/>
            </a:pPr>
            <a:endParaRPr lang="de-AT" sz="1600" dirty="0">
              <a:solidFill>
                <a:srgbClr val="474747"/>
              </a:solidFill>
              <a:effectLst/>
            </a:endParaRPr>
          </a:p>
          <a:p>
            <a:r>
              <a:rPr lang="de-AT" b="1" dirty="0">
                <a:solidFill>
                  <a:srgbClr val="474747"/>
                </a:solidFill>
                <a:effectLst/>
              </a:rPr>
              <a:t>Energiegemeinschaft und Energiepreisbremse?</a:t>
            </a:r>
          </a:p>
          <a:p>
            <a:pPr marL="0" indent="0">
              <a:buNone/>
            </a:pPr>
            <a:r>
              <a:rPr lang="de-AT" sz="1600" dirty="0">
                <a:solidFill>
                  <a:srgbClr val="474747"/>
                </a:solidFill>
                <a:effectLst/>
              </a:rPr>
              <a:t>Die meisten Haushalte haben einen jährlichen Strombedarf, der deutlich höher ist, als die 2.900 kWh, die über die Strompreisbremse abgefedert werden. Mit einer Energiegemeinschaft machst du dich auch darüber hinaus unabhängig!</a:t>
            </a:r>
          </a:p>
          <a:p>
            <a:pPr marL="0" indent="0">
              <a:buNone/>
            </a:pPr>
            <a:endParaRPr lang="de-AT" sz="1600" dirty="0">
              <a:solidFill>
                <a:srgbClr val="474747"/>
              </a:solidFill>
              <a:effectLst/>
            </a:endParaRPr>
          </a:p>
          <a:p>
            <a:r>
              <a:rPr lang="de-AT" b="1" dirty="0">
                <a:solidFill>
                  <a:srgbClr val="474747"/>
                </a:solidFill>
                <a:effectLst/>
              </a:rPr>
              <a:t> Wie berechnen sich die Kosteneinsparungen im Dashboard?</a:t>
            </a:r>
          </a:p>
          <a:p>
            <a:pPr marL="0" indent="0">
              <a:buNone/>
            </a:pPr>
            <a:r>
              <a:rPr lang="de-AT" sz="1600" dirty="0">
                <a:solidFill>
                  <a:srgbClr val="474747"/>
                </a:solidFill>
                <a:effectLst/>
              </a:rPr>
              <a:t>Die Einsparungen werden auf Basis des Energiepreises in der EG, den eingegebenen Energiekosten bei der Zählpunktangabe und den Netzersparnissen berechnet.</a:t>
            </a:r>
          </a:p>
        </p:txBody>
      </p:sp>
    </p:spTree>
    <p:extLst>
      <p:ext uri="{BB962C8B-B14F-4D97-AF65-F5344CB8AC3E}">
        <p14:creationId xmlns:p14="http://schemas.microsoft.com/office/powerpoint/2010/main" val="28438379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33C24-E8EF-CFE3-6CF6-E3E11D69107D}"/>
              </a:ext>
            </a:extLst>
          </p:cNvPr>
          <p:cNvSpPr>
            <a:spLocks noGrp="1"/>
          </p:cNvSpPr>
          <p:nvPr>
            <p:ph type="title"/>
          </p:nvPr>
        </p:nvSpPr>
        <p:spPr/>
        <p:txBody>
          <a:bodyPr/>
          <a:lstStyle/>
          <a:p>
            <a:r>
              <a:rPr lang="de-DE" dirty="0"/>
              <a:t>FAQs</a:t>
            </a:r>
          </a:p>
        </p:txBody>
      </p:sp>
      <p:sp>
        <p:nvSpPr>
          <p:cNvPr id="5" name="Inhaltsplatzhalter 4">
            <a:extLst>
              <a:ext uri="{FF2B5EF4-FFF2-40B4-BE49-F238E27FC236}">
                <a16:creationId xmlns:a16="http://schemas.microsoft.com/office/drawing/2014/main" id="{F8D11CBD-BFCC-73A6-7BBB-EFCFFD67AAFE}"/>
              </a:ext>
            </a:extLst>
          </p:cNvPr>
          <p:cNvSpPr>
            <a:spLocks noGrp="1"/>
          </p:cNvSpPr>
          <p:nvPr>
            <p:ph idx="1"/>
          </p:nvPr>
        </p:nvSpPr>
        <p:spPr/>
        <p:txBody>
          <a:bodyPr>
            <a:normAutofit fontScale="92500" lnSpcReduction="10000"/>
          </a:bodyPr>
          <a:lstStyle/>
          <a:p>
            <a:r>
              <a:rPr lang="de-AT" b="1" dirty="0">
                <a:solidFill>
                  <a:srgbClr val="474747"/>
                </a:solidFill>
                <a:effectLst/>
              </a:rPr>
              <a:t>Wie lange dauert es von der Gründung bis zu Inbetriebnahme der EG?</a:t>
            </a:r>
          </a:p>
          <a:p>
            <a:pPr marL="0" indent="0">
              <a:buNone/>
            </a:pPr>
            <a:r>
              <a:rPr lang="de-AT" sz="1700" dirty="0">
                <a:solidFill>
                  <a:srgbClr val="474747"/>
                </a:solidFill>
                <a:effectLst/>
              </a:rPr>
              <a:t>Wir rechnen in der Regel mit 2-3 Monaten, es kann aber auch schneller gehen oder länger dauern – falls z.B. noch kein Smart Meter verbaut ist.</a:t>
            </a:r>
            <a:r>
              <a:rPr lang="de-AT" sz="1700" b="1" dirty="0">
                <a:solidFill>
                  <a:srgbClr val="474747"/>
                </a:solidFill>
                <a:effectLst/>
              </a:rPr>
              <a:t> </a:t>
            </a:r>
          </a:p>
          <a:p>
            <a:endParaRPr lang="de-AT" sz="1800" b="1" dirty="0">
              <a:solidFill>
                <a:srgbClr val="474747"/>
              </a:solidFill>
              <a:effectLst/>
            </a:endParaRPr>
          </a:p>
          <a:p>
            <a:r>
              <a:rPr lang="de-AT" sz="1800" b="1" dirty="0">
                <a:solidFill>
                  <a:srgbClr val="474747"/>
                </a:solidFill>
                <a:effectLst/>
              </a:rPr>
              <a:t>Gründet </a:t>
            </a:r>
            <a:r>
              <a:rPr lang="de-AT" sz="1800" b="1" dirty="0" err="1">
                <a:solidFill>
                  <a:srgbClr val="474747"/>
                </a:solidFill>
                <a:effectLst/>
              </a:rPr>
              <a:t>neoom</a:t>
            </a:r>
            <a:r>
              <a:rPr lang="de-AT" sz="1800" b="1" dirty="0">
                <a:solidFill>
                  <a:srgbClr val="474747"/>
                </a:solidFill>
                <a:effectLst/>
              </a:rPr>
              <a:t> lokale oder regionale Energiegemeinschaften?</a:t>
            </a:r>
          </a:p>
          <a:p>
            <a:pPr marL="0" indent="0">
              <a:buNone/>
            </a:pPr>
            <a:r>
              <a:rPr lang="de-AT" sz="1700" dirty="0">
                <a:solidFill>
                  <a:srgbClr val="474747"/>
                </a:solidFill>
                <a:effectLst/>
              </a:rPr>
              <a:t>Wir starten mit der Gründung von regionalen Energiegemeinschaften, um möglichst vielen </a:t>
            </a:r>
            <a:r>
              <a:rPr lang="de-AT" sz="1700" dirty="0" err="1">
                <a:solidFill>
                  <a:srgbClr val="474747"/>
                </a:solidFill>
                <a:effectLst/>
              </a:rPr>
              <a:t>Bürger:innen</a:t>
            </a:r>
            <a:r>
              <a:rPr lang="de-AT" sz="1700" dirty="0">
                <a:solidFill>
                  <a:srgbClr val="474747"/>
                </a:solidFill>
                <a:effectLst/>
              </a:rPr>
              <a:t> einen Zugang zu regionalem Strom zu ermöglichen und die laufenden Betriebskosten der Vereinsstruktur pro </a:t>
            </a:r>
            <a:r>
              <a:rPr lang="de-AT" sz="1700" dirty="0" err="1">
                <a:solidFill>
                  <a:srgbClr val="474747"/>
                </a:solidFill>
                <a:effectLst/>
              </a:rPr>
              <a:t>Teilnehmer:in</a:t>
            </a:r>
            <a:r>
              <a:rPr lang="de-AT" sz="1700" dirty="0">
                <a:solidFill>
                  <a:srgbClr val="474747"/>
                </a:solidFill>
                <a:effectLst/>
              </a:rPr>
              <a:t> so gering wie möglich zu halten</a:t>
            </a:r>
            <a:endParaRPr lang="de-AT" sz="1700" b="1" dirty="0">
              <a:solidFill>
                <a:srgbClr val="474747"/>
              </a:solidFill>
              <a:effectLst/>
            </a:endParaRPr>
          </a:p>
          <a:p>
            <a:endParaRPr lang="de-AT" b="1" dirty="0">
              <a:solidFill>
                <a:srgbClr val="474747"/>
              </a:solidFill>
            </a:endParaRPr>
          </a:p>
          <a:p>
            <a:r>
              <a:rPr lang="de-AT" b="1" dirty="0">
                <a:solidFill>
                  <a:srgbClr val="474747"/>
                </a:solidFill>
                <a:effectLst/>
              </a:rPr>
              <a:t>Ist die EG </a:t>
            </a:r>
            <a:r>
              <a:rPr lang="de-AT" b="1" dirty="0" err="1">
                <a:solidFill>
                  <a:srgbClr val="474747"/>
                </a:solidFill>
                <a:effectLst/>
              </a:rPr>
              <a:t>MWSt.</a:t>
            </a:r>
            <a:r>
              <a:rPr lang="de-AT" b="1" dirty="0">
                <a:solidFill>
                  <a:srgbClr val="474747"/>
                </a:solidFill>
                <a:effectLst/>
              </a:rPr>
              <a:t>-pflichtig oder nicht?</a:t>
            </a:r>
          </a:p>
          <a:p>
            <a:pPr marL="0" indent="0">
              <a:buNone/>
            </a:pPr>
            <a:r>
              <a:rPr lang="de-AT" sz="1700" dirty="0">
                <a:solidFill>
                  <a:srgbClr val="474747"/>
                </a:solidFill>
                <a:effectLst/>
              </a:rPr>
              <a:t>Grundsätzlich gründet </a:t>
            </a:r>
            <a:r>
              <a:rPr lang="de-AT" sz="1700" dirty="0" err="1">
                <a:solidFill>
                  <a:srgbClr val="474747"/>
                </a:solidFill>
                <a:effectLst/>
              </a:rPr>
              <a:t>neoom</a:t>
            </a:r>
            <a:r>
              <a:rPr lang="de-AT" sz="1700" dirty="0">
                <a:solidFill>
                  <a:srgbClr val="474747"/>
                </a:solidFill>
                <a:effectLst/>
              </a:rPr>
              <a:t> EGs, die NICHT </a:t>
            </a:r>
            <a:r>
              <a:rPr lang="de-AT" sz="1700" dirty="0" err="1">
                <a:solidFill>
                  <a:srgbClr val="474747"/>
                </a:solidFill>
                <a:effectLst/>
              </a:rPr>
              <a:t>MWSt.</a:t>
            </a:r>
            <a:r>
              <a:rPr lang="de-AT" sz="1700" dirty="0">
                <a:solidFill>
                  <a:srgbClr val="474747"/>
                </a:solidFill>
                <a:effectLst/>
              </a:rPr>
              <a:t>-pflichtig sind. Dabei wird die Kleinunternehmerregelung in Anspruch genommen. Sollte jedoch bereits bei der Gründung ersichtlich sein, dass die im Rahmen der Kleinunternehmerregelung geltenden Umsatzgrenzen zeitnah überschritten werden, wird eine </a:t>
            </a:r>
            <a:r>
              <a:rPr lang="de-AT" sz="1700" dirty="0" err="1">
                <a:solidFill>
                  <a:srgbClr val="474747"/>
                </a:solidFill>
                <a:effectLst/>
              </a:rPr>
              <a:t>MWSt.</a:t>
            </a:r>
            <a:r>
              <a:rPr lang="de-AT" sz="1700" dirty="0">
                <a:solidFill>
                  <a:srgbClr val="474747"/>
                </a:solidFill>
                <a:effectLst/>
              </a:rPr>
              <a:t>-pflichtige EG gegründet. Für nicht private TeilnehmerInnen (bzw. alle nicht-</a:t>
            </a:r>
            <a:r>
              <a:rPr lang="de-AT" sz="1700" dirty="0" err="1">
                <a:solidFill>
                  <a:srgbClr val="474747"/>
                </a:solidFill>
                <a:effectLst/>
              </a:rPr>
              <a:t>MWSt.</a:t>
            </a:r>
            <a:r>
              <a:rPr lang="de-AT" sz="1700" dirty="0">
                <a:solidFill>
                  <a:srgbClr val="474747"/>
                </a:solidFill>
                <a:effectLst/>
              </a:rPr>
              <a:t>-pflichtigen TeilnehmerInnen) bedeutet dass, dass für den Bezug 20 % </a:t>
            </a:r>
            <a:r>
              <a:rPr lang="de-AT" sz="1700" dirty="0" err="1">
                <a:solidFill>
                  <a:srgbClr val="474747"/>
                </a:solidFill>
                <a:effectLst/>
              </a:rPr>
              <a:t>MWSt.</a:t>
            </a:r>
            <a:r>
              <a:rPr lang="de-AT" sz="1700" dirty="0">
                <a:solidFill>
                  <a:srgbClr val="474747"/>
                </a:solidFill>
                <a:effectLst/>
              </a:rPr>
              <a:t> bezahlt werden müssen, für die Einspeisung jedoch nur der Nettobetrag überwiesen wird.</a:t>
            </a:r>
            <a:endParaRPr lang="de-AT" sz="1700" dirty="0">
              <a:solidFill>
                <a:srgbClr val="474747"/>
              </a:solidFill>
              <a:effectLst/>
              <a:latin typeface="Helvetica" pitchFamily="2" charset="0"/>
            </a:endParaRPr>
          </a:p>
          <a:p>
            <a:endParaRPr lang="de-AT" dirty="0">
              <a:solidFill>
                <a:srgbClr val="474747"/>
              </a:solidFill>
              <a:latin typeface="Helvetica" pitchFamily="2" charset="0"/>
            </a:endParaRPr>
          </a:p>
          <a:p>
            <a:r>
              <a:rPr lang="de-AT" dirty="0">
                <a:solidFill>
                  <a:srgbClr val="474747"/>
                </a:solidFill>
                <a:effectLst/>
              </a:rPr>
              <a:t>Weitere FAQs findest du unter unter </a:t>
            </a:r>
            <a:r>
              <a:rPr lang="de-AT" dirty="0">
                <a:solidFill>
                  <a:srgbClr val="2D509A"/>
                </a:solidFill>
                <a:effectLst/>
              </a:rPr>
              <a:t>https://</a:t>
            </a:r>
            <a:r>
              <a:rPr lang="de-AT" dirty="0" err="1">
                <a:solidFill>
                  <a:srgbClr val="2D509A"/>
                </a:solidFill>
                <a:effectLst/>
              </a:rPr>
              <a:t>wissen.neoom.com</a:t>
            </a:r>
            <a:r>
              <a:rPr lang="de-AT" dirty="0">
                <a:solidFill>
                  <a:srgbClr val="2D509A"/>
                </a:solidFill>
                <a:effectLst/>
              </a:rPr>
              <a:t>/</a:t>
            </a:r>
            <a:r>
              <a:rPr lang="de-AT" dirty="0" err="1">
                <a:solidFill>
                  <a:srgbClr val="2D509A"/>
                </a:solidFill>
                <a:effectLst/>
              </a:rPr>
              <a:t>neoom-app#kluub</a:t>
            </a:r>
            <a:endParaRPr lang="de-AT" dirty="0">
              <a:solidFill>
                <a:srgbClr val="2D509A"/>
              </a:solidFill>
              <a:effectLst/>
            </a:endParaRPr>
          </a:p>
          <a:p>
            <a:endParaRPr lang="de-DE" dirty="0"/>
          </a:p>
        </p:txBody>
      </p:sp>
    </p:spTree>
    <p:extLst>
      <p:ext uri="{BB962C8B-B14F-4D97-AF65-F5344CB8AC3E}">
        <p14:creationId xmlns:p14="http://schemas.microsoft.com/office/powerpoint/2010/main" val="399601892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drinnen enthält.&#10;&#10;Automatisch generierte Beschreibung">
            <a:extLst>
              <a:ext uri="{FF2B5EF4-FFF2-40B4-BE49-F238E27FC236}">
                <a16:creationId xmlns:a16="http://schemas.microsoft.com/office/drawing/2014/main" id="{A93054CA-8E27-76C7-159D-5FA0EDB41742}"/>
              </a:ext>
            </a:extLst>
          </p:cNvPr>
          <p:cNvPicPr>
            <a:picLocks noChangeAspect="1"/>
          </p:cNvPicPr>
          <p:nvPr/>
        </p:nvPicPr>
        <p:blipFill>
          <a:blip r:embed="rId4"/>
          <a:stretch>
            <a:fillRect/>
          </a:stretch>
        </p:blipFill>
        <p:spPr>
          <a:xfrm>
            <a:off x="0" y="-595923"/>
            <a:ext cx="12192000" cy="8049845"/>
          </a:xfrm>
          <a:prstGeom prst="rect">
            <a:avLst/>
          </a:prstGeom>
        </p:spPr>
      </p:pic>
      <p:sp>
        <p:nvSpPr>
          <p:cNvPr id="13" name="Textplatzhalter 12">
            <a:extLst>
              <a:ext uri="{FF2B5EF4-FFF2-40B4-BE49-F238E27FC236}">
                <a16:creationId xmlns:a16="http://schemas.microsoft.com/office/drawing/2014/main" id="{81BF05AE-F9B4-54EE-E174-5E2F226C7F18}"/>
              </a:ext>
            </a:extLst>
          </p:cNvPr>
          <p:cNvSpPr>
            <a:spLocks noGrp="1"/>
          </p:cNvSpPr>
          <p:nvPr>
            <p:ph type="body" sz="quarter" idx="11"/>
          </p:nvPr>
        </p:nvSpPr>
        <p:spPr/>
        <p:txBody>
          <a:bodyPr/>
          <a:lstStyle/>
          <a:p>
            <a:r>
              <a:rPr lang="de-DE" dirty="0" err="1"/>
              <a:t>Neoom</a:t>
            </a:r>
            <a:r>
              <a:rPr lang="de-DE" dirty="0"/>
              <a:t> </a:t>
            </a:r>
            <a:r>
              <a:rPr lang="de-DE" dirty="0" err="1"/>
              <a:t>app</a:t>
            </a:r>
            <a:endParaRPr lang="de-DE" dirty="0"/>
          </a:p>
        </p:txBody>
      </p:sp>
      <p:sp>
        <p:nvSpPr>
          <p:cNvPr id="12" name="Titel 11">
            <a:extLst>
              <a:ext uri="{FF2B5EF4-FFF2-40B4-BE49-F238E27FC236}">
                <a16:creationId xmlns:a16="http://schemas.microsoft.com/office/drawing/2014/main" id="{B32049B3-C05D-1890-E753-22CD23D7A10F}"/>
              </a:ext>
            </a:extLst>
          </p:cNvPr>
          <p:cNvSpPr>
            <a:spLocks noGrp="1"/>
          </p:cNvSpPr>
          <p:nvPr>
            <p:ph type="title"/>
          </p:nvPr>
        </p:nvSpPr>
        <p:spPr/>
        <p:txBody>
          <a:bodyPr/>
          <a:lstStyle/>
          <a:p>
            <a:r>
              <a:rPr lang="de-DE" dirty="0"/>
              <a:t>Jetzt downloaden!</a:t>
            </a:r>
          </a:p>
        </p:txBody>
      </p:sp>
      <p:sp>
        <p:nvSpPr>
          <p:cNvPr id="14" name="Textfeld 13">
            <a:extLst>
              <a:ext uri="{FF2B5EF4-FFF2-40B4-BE49-F238E27FC236}">
                <a16:creationId xmlns:a16="http://schemas.microsoft.com/office/drawing/2014/main" id="{215EF4CF-F34C-4EE1-ADEB-3A402734677D}"/>
              </a:ext>
            </a:extLst>
          </p:cNvPr>
          <p:cNvSpPr txBox="1"/>
          <p:nvPr/>
        </p:nvSpPr>
        <p:spPr>
          <a:xfrm>
            <a:off x="8588498" y="6236815"/>
            <a:ext cx="8947511" cy="369332"/>
          </a:xfrm>
          <a:prstGeom prst="rect">
            <a:avLst/>
          </a:prstGeom>
          <a:noFill/>
        </p:spPr>
        <p:txBody>
          <a:bodyPr wrap="square" rtlCol="0">
            <a:spAutoFit/>
          </a:bodyPr>
          <a:lstStyle/>
          <a:p>
            <a:r>
              <a:rPr lang="de-DE" dirty="0">
                <a:solidFill>
                  <a:srgbClr val="3C3C3C"/>
                </a:solidFill>
                <a:latin typeface="Titillium Web" pitchFamily="2" charset="77"/>
              </a:rPr>
              <a:t>Oder unter </a:t>
            </a:r>
            <a:r>
              <a:rPr lang="de-DE" b="1" dirty="0" err="1">
                <a:solidFill>
                  <a:srgbClr val="3C3C3C"/>
                </a:solidFill>
                <a:latin typeface="Titillium Web SemiBold" pitchFamily="2" charset="77"/>
              </a:rPr>
              <a:t>app.neoom.com</a:t>
            </a:r>
            <a:endParaRPr lang="de-DE" b="1" dirty="0">
              <a:solidFill>
                <a:srgbClr val="3C3C3C"/>
              </a:solidFill>
              <a:latin typeface="Titillium Web SemiBold" pitchFamily="2" charset="77"/>
            </a:endParaRPr>
          </a:p>
        </p:txBody>
      </p:sp>
      <p:pic>
        <p:nvPicPr>
          <p:cNvPr id="1026" name="Picture 2" descr="Facebook, Instagram &amp; LinkedIn Marketing | Sansiro Media | Bali">
            <a:extLst>
              <a:ext uri="{FF2B5EF4-FFF2-40B4-BE49-F238E27FC236}">
                <a16:creationId xmlns:a16="http://schemas.microsoft.com/office/drawing/2014/main" id="{85641AE9-4A1D-B6CD-575F-1BA2E0F06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61" y="4350369"/>
            <a:ext cx="4715726" cy="2652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C0D1B98-E97B-EC4D-ECBD-A9A2B3DCB386}"/>
              </a:ext>
            </a:extLst>
          </p:cNvPr>
          <p:cNvSpPr txBox="1"/>
          <p:nvPr/>
        </p:nvSpPr>
        <p:spPr>
          <a:xfrm>
            <a:off x="568714" y="6406092"/>
            <a:ext cx="3691054" cy="400110"/>
          </a:xfrm>
          <a:prstGeom prst="rect">
            <a:avLst/>
          </a:prstGeom>
          <a:noFill/>
        </p:spPr>
        <p:txBody>
          <a:bodyPr wrap="square" rtlCol="0">
            <a:spAutoFit/>
          </a:bodyPr>
          <a:lstStyle/>
          <a:p>
            <a:r>
              <a:rPr lang="de-DE" sz="2000" dirty="0">
                <a:latin typeface="Titillium Web" pitchFamily="2" charset="77"/>
                <a:hlinkClick r:id="rId6"/>
              </a:rPr>
              <a:t>@Wirsindenergiewende </a:t>
            </a:r>
            <a:endParaRPr lang="de-DE" sz="2000" dirty="0">
              <a:latin typeface="Titillium Web" pitchFamily="2" charset="77"/>
            </a:endParaRPr>
          </a:p>
        </p:txBody>
      </p:sp>
      <p:pic>
        <p:nvPicPr>
          <p:cNvPr id="6" name="Grafik 5" descr="Ein Bild, das Pixel, Screenshot, Muster, Grafiken enthält.&#10;&#10;Automatisch generierte Beschreibung">
            <a:extLst>
              <a:ext uri="{FF2B5EF4-FFF2-40B4-BE49-F238E27FC236}">
                <a16:creationId xmlns:a16="http://schemas.microsoft.com/office/drawing/2014/main" id="{79146927-B4D7-E92F-0D1C-01451BEFDA93}"/>
              </a:ext>
            </a:extLst>
          </p:cNvPr>
          <p:cNvPicPr>
            <a:picLocks noChangeAspect="1"/>
          </p:cNvPicPr>
          <p:nvPr/>
        </p:nvPicPr>
        <p:blipFill>
          <a:blip r:embed="rId7"/>
          <a:stretch>
            <a:fillRect/>
          </a:stretch>
        </p:blipFill>
        <p:spPr>
          <a:xfrm>
            <a:off x="8900466" y="4009763"/>
            <a:ext cx="2286000" cy="2286000"/>
          </a:xfrm>
          <a:prstGeom prst="rect">
            <a:avLst/>
          </a:prstGeom>
        </p:spPr>
      </p:pic>
    </p:spTree>
    <p:custDataLst>
      <p:tags r:id="rId1"/>
    </p:custDataLst>
    <p:extLst>
      <p:ext uri="{BB962C8B-B14F-4D97-AF65-F5344CB8AC3E}">
        <p14:creationId xmlns:p14="http://schemas.microsoft.com/office/powerpoint/2010/main" val="14997787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366B29-57E5-A1E0-1431-2D878F92A274}"/>
              </a:ext>
            </a:extLst>
          </p:cNvPr>
          <p:cNvSpPr>
            <a:spLocks noGrp="1"/>
          </p:cNvSpPr>
          <p:nvPr>
            <p:ph type="body" sz="quarter" idx="12"/>
          </p:nvPr>
        </p:nvSpPr>
        <p:spPr>
          <a:xfrm>
            <a:off x="826799" y="4819138"/>
            <a:ext cx="4852343" cy="1372057"/>
          </a:xfrm>
        </p:spPr>
        <p:txBody>
          <a:bodyPr/>
          <a:lstStyle/>
          <a:p>
            <a:pPr>
              <a:lnSpc>
                <a:spcPct val="150000"/>
              </a:lnSpc>
            </a:pPr>
            <a:r>
              <a:rPr lang="de-DE" sz="1800" b="1" dirty="0">
                <a:latin typeface="Titillium Web" pitchFamily="2" charset="77"/>
              </a:rPr>
              <a:t>Informationen im Nachgang erhalten? </a:t>
            </a:r>
          </a:p>
          <a:p>
            <a:pPr>
              <a:lnSpc>
                <a:spcPct val="150000"/>
              </a:lnSpc>
            </a:pPr>
            <a:r>
              <a:rPr lang="de-DE" sz="1800" b="1" dirty="0">
                <a:latin typeface="Titillium Web" pitchFamily="2" charset="77"/>
              </a:rPr>
              <a:t>Bitte hier anmelden! </a:t>
            </a:r>
          </a:p>
        </p:txBody>
      </p:sp>
      <p:pic>
        <p:nvPicPr>
          <p:cNvPr id="8" name="Grafik 4" descr="Ein Bild, das Text, Schrift, Symbol, Logo enthält.&#10;&#10;Automatisch generierte Beschreibung">
            <a:extLst>
              <a:ext uri="{FF2B5EF4-FFF2-40B4-BE49-F238E27FC236}">
                <a16:creationId xmlns:a16="http://schemas.microsoft.com/office/drawing/2014/main" id="{A98576B7-19AA-E5ED-47F8-838B02E6BBBC}"/>
              </a:ext>
            </a:extLst>
          </p:cNvPr>
          <p:cNvPicPr>
            <a:picLocks noChangeAspect="1"/>
          </p:cNvPicPr>
          <p:nvPr/>
        </p:nvPicPr>
        <p:blipFill>
          <a:blip r:embed="rId3"/>
          <a:stretch>
            <a:fillRect/>
          </a:stretch>
        </p:blipFill>
        <p:spPr>
          <a:xfrm>
            <a:off x="860554" y="719600"/>
            <a:ext cx="2697713" cy="1048066"/>
          </a:xfrm>
          <a:prstGeom prst="rect">
            <a:avLst/>
          </a:prstGeom>
        </p:spPr>
      </p:pic>
      <p:sp>
        <p:nvSpPr>
          <p:cNvPr id="2" name="Textplatzhalter 1">
            <a:extLst>
              <a:ext uri="{FF2B5EF4-FFF2-40B4-BE49-F238E27FC236}">
                <a16:creationId xmlns:a16="http://schemas.microsoft.com/office/drawing/2014/main" id="{3081C6BD-32C1-B84F-71A9-94FE4EE5E294}"/>
              </a:ext>
            </a:extLst>
          </p:cNvPr>
          <p:cNvSpPr txBox="1">
            <a:spLocks/>
          </p:cNvSpPr>
          <p:nvPr/>
        </p:nvSpPr>
        <p:spPr>
          <a:xfrm>
            <a:off x="826799" y="3279873"/>
            <a:ext cx="6180584" cy="213108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tx1">
                  <a:lumMod val="65000"/>
                  <a:lumOff val="35000"/>
                </a:schemeClr>
              </a:buClr>
              <a:buSzPct val="101000"/>
              <a:buFont typeface="Arial" panose="020B0604020202020204" pitchFamily="34" charset="0"/>
              <a:buNone/>
              <a:defRPr sz="4800" b="1" i="0" kern="1200">
                <a:solidFill>
                  <a:schemeClr val="tx1">
                    <a:lumMod val="65000"/>
                    <a:lumOff val="35000"/>
                  </a:schemeClr>
                </a:solidFill>
                <a:latin typeface="Titillium Web SemiBold" pitchFamily="2" charset="77"/>
                <a:ea typeface="+mn-ea"/>
                <a:cs typeface="+mn-cs"/>
              </a:defRPr>
            </a:lvl1pPr>
            <a:lvl2pPr marL="800100" indent="-34290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800" kern="1200">
                <a:solidFill>
                  <a:schemeClr val="tx1">
                    <a:lumMod val="65000"/>
                    <a:lumOff val="35000"/>
                  </a:schemeClr>
                </a:solidFill>
                <a:latin typeface="Titillium Web" pitchFamily="2" charset="77"/>
                <a:ea typeface="+mn-ea"/>
                <a:cs typeface="+mn-cs"/>
              </a:defRPr>
            </a:lvl2pPr>
            <a:lvl3pPr marL="12001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600" kern="1200">
                <a:solidFill>
                  <a:schemeClr val="tx1">
                    <a:lumMod val="65000"/>
                    <a:lumOff val="35000"/>
                  </a:schemeClr>
                </a:solidFill>
                <a:latin typeface="Titillium Web" pitchFamily="2" charset="77"/>
                <a:ea typeface="+mn-ea"/>
                <a:cs typeface="+mn-cs"/>
              </a:defRPr>
            </a:lvl3pPr>
            <a:lvl4pPr marL="16573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400" kern="1200">
                <a:solidFill>
                  <a:schemeClr val="tx2">
                    <a:lumMod val="60000"/>
                    <a:lumOff val="40000"/>
                  </a:schemeClr>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3C3C3C"/>
                </a:solidFill>
              </a:rPr>
              <a:t>Danke für die Aufmerksamkeit! </a:t>
            </a:r>
            <a:endParaRPr lang="de-AT" dirty="0">
              <a:solidFill>
                <a:srgbClr val="3C3C3C"/>
              </a:solidFill>
            </a:endParaRPr>
          </a:p>
        </p:txBody>
      </p:sp>
      <p:pic>
        <p:nvPicPr>
          <p:cNvPr id="6" name="Grafik 5">
            <a:extLst>
              <a:ext uri="{FF2B5EF4-FFF2-40B4-BE49-F238E27FC236}">
                <a16:creationId xmlns:a16="http://schemas.microsoft.com/office/drawing/2014/main" id="{D00F1940-E9B5-8F99-20E1-71DB070292F4}"/>
              </a:ext>
            </a:extLst>
          </p:cNvPr>
          <p:cNvPicPr>
            <a:picLocks noChangeAspect="1"/>
          </p:cNvPicPr>
          <p:nvPr/>
        </p:nvPicPr>
        <p:blipFill>
          <a:blip r:embed="rId4"/>
          <a:stretch>
            <a:fillRect/>
          </a:stretch>
        </p:blipFill>
        <p:spPr>
          <a:xfrm>
            <a:off x="5857905" y="717654"/>
            <a:ext cx="5473541" cy="5473541"/>
          </a:xfrm>
          <a:prstGeom prst="rect">
            <a:avLst/>
          </a:prstGeom>
        </p:spPr>
      </p:pic>
    </p:spTree>
    <p:extLst>
      <p:ext uri="{BB962C8B-B14F-4D97-AF65-F5344CB8AC3E}">
        <p14:creationId xmlns:p14="http://schemas.microsoft.com/office/powerpoint/2010/main" val="319512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4FFFF9-37D8-3AB8-04DA-E25311BEC779}"/>
              </a:ext>
            </a:extLst>
          </p:cNvPr>
          <p:cNvSpPr>
            <a:spLocks noGrp="1"/>
          </p:cNvSpPr>
          <p:nvPr>
            <p:ph type="body" sz="quarter" idx="12"/>
          </p:nvPr>
        </p:nvSpPr>
        <p:spPr>
          <a:xfrm>
            <a:off x="863600" y="2479964"/>
            <a:ext cx="5080000" cy="3941474"/>
          </a:xfrm>
        </p:spPr>
        <p:txBody>
          <a:bodyPr/>
          <a:lstStyle/>
          <a:p>
            <a:pPr marL="285750" indent="-285750">
              <a:lnSpc>
                <a:spcPct val="150000"/>
              </a:lnSpc>
              <a:buFont typeface="Arial" panose="020B0604020202020204" pitchFamily="34" charset="0"/>
              <a:buChar char="•"/>
            </a:pPr>
            <a:r>
              <a:rPr lang="de-DE" sz="1800" dirty="0">
                <a:latin typeface="Titillium Web" pitchFamily="2" charset="77"/>
              </a:rPr>
              <a:t>Energiekrise und Klimakrise</a:t>
            </a:r>
          </a:p>
          <a:p>
            <a:pPr marL="285750" indent="-285750">
              <a:lnSpc>
                <a:spcPct val="150000"/>
              </a:lnSpc>
              <a:buFont typeface="Arial" panose="020B0604020202020204" pitchFamily="34" charset="0"/>
              <a:buChar char="•"/>
            </a:pPr>
            <a:r>
              <a:rPr lang="de-DE" sz="1800" dirty="0">
                <a:latin typeface="Titillium Web" pitchFamily="2" charset="77"/>
              </a:rPr>
              <a:t>Aktive Lösungen statt Kritik</a:t>
            </a:r>
          </a:p>
          <a:p>
            <a:pPr marL="285750" indent="-285750">
              <a:lnSpc>
                <a:spcPct val="150000"/>
              </a:lnSpc>
              <a:buFont typeface="Arial" panose="020B0604020202020204" pitchFamily="34" charset="0"/>
              <a:buChar char="•"/>
            </a:pPr>
            <a:r>
              <a:rPr lang="de-DE" dirty="0">
                <a:latin typeface="Titillium Web" pitchFamily="2" charset="77"/>
              </a:rPr>
              <a:t>                    als innovativer Partner</a:t>
            </a:r>
          </a:p>
          <a:p>
            <a:endParaRPr lang="en-AT" dirty="0"/>
          </a:p>
        </p:txBody>
      </p:sp>
      <p:pic>
        <p:nvPicPr>
          <p:cNvPr id="6" name="Grafik 4" descr="Ein Bild, das Kleidung, Person, Baum, Menschliches Gesicht enthält.&#10;&#10;Automatisch generierte Beschreibung">
            <a:extLst>
              <a:ext uri="{FF2B5EF4-FFF2-40B4-BE49-F238E27FC236}">
                <a16:creationId xmlns:a16="http://schemas.microsoft.com/office/drawing/2014/main" id="{571765AE-A5D1-2184-0A2F-C3691DC1860F}"/>
              </a:ext>
            </a:extLst>
          </p:cNvPr>
          <p:cNvPicPr>
            <a:picLocks noGrp="1" noChangeAspect="1"/>
          </p:cNvPicPr>
          <p:nvPr>
            <p:ph type="pic" idx="1"/>
          </p:nvPr>
        </p:nvPicPr>
        <p:blipFill rotWithShape="1">
          <a:blip r:embed="rId2"/>
          <a:srcRect l="24014" r="22581"/>
          <a:stretch/>
        </p:blipFill>
        <p:spPr>
          <a:xfrm>
            <a:off x="6876000" y="-1"/>
            <a:ext cx="5451788" cy="6951945"/>
          </a:xfrm>
          <a:prstGeom prst="rect">
            <a:avLst/>
          </a:prstGeom>
        </p:spPr>
      </p:pic>
      <p:pic>
        <p:nvPicPr>
          <p:cNvPr id="8" name="Grafik 4" descr="Ein Bild, das Text, Schrift, Symbol, Logo enthält.&#10;&#10;Automatisch generierte Beschreibung">
            <a:extLst>
              <a:ext uri="{FF2B5EF4-FFF2-40B4-BE49-F238E27FC236}">
                <a16:creationId xmlns:a16="http://schemas.microsoft.com/office/drawing/2014/main" id="{2CA65844-B99A-3D69-D5CD-3E9FC67943A9}"/>
              </a:ext>
            </a:extLst>
          </p:cNvPr>
          <p:cNvPicPr>
            <a:picLocks noChangeAspect="1"/>
          </p:cNvPicPr>
          <p:nvPr/>
        </p:nvPicPr>
        <p:blipFill>
          <a:blip r:embed="rId3"/>
          <a:stretch>
            <a:fillRect/>
          </a:stretch>
        </p:blipFill>
        <p:spPr>
          <a:xfrm>
            <a:off x="826799" y="716519"/>
            <a:ext cx="2697713" cy="1048066"/>
          </a:xfrm>
          <a:prstGeom prst="rect">
            <a:avLst/>
          </a:prstGeom>
        </p:spPr>
      </p:pic>
      <p:pic>
        <p:nvPicPr>
          <p:cNvPr id="9" name="Grafik 28">
            <a:extLst>
              <a:ext uri="{FF2B5EF4-FFF2-40B4-BE49-F238E27FC236}">
                <a16:creationId xmlns:a16="http://schemas.microsoft.com/office/drawing/2014/main" id="{E1A36E3F-D2D0-D07B-A433-CC667C29C45A}"/>
              </a:ext>
            </a:extLst>
          </p:cNvPr>
          <p:cNvPicPr>
            <a:picLocks noChangeAspect="1"/>
          </p:cNvPicPr>
          <p:nvPr/>
        </p:nvPicPr>
        <p:blipFill>
          <a:blip r:embed="rId4"/>
          <a:stretch>
            <a:fillRect/>
          </a:stretch>
        </p:blipFill>
        <p:spPr>
          <a:xfrm>
            <a:off x="1221401" y="3740079"/>
            <a:ext cx="954254" cy="187541"/>
          </a:xfrm>
          <a:prstGeom prst="rect">
            <a:avLst/>
          </a:prstGeom>
        </p:spPr>
      </p:pic>
    </p:spTree>
    <p:extLst>
      <p:ext uri="{BB962C8B-B14F-4D97-AF65-F5344CB8AC3E}">
        <p14:creationId xmlns:p14="http://schemas.microsoft.com/office/powerpoint/2010/main" val="10632017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6802C161-9EA5-4796-A560-6001439FE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938" y="6171184"/>
            <a:ext cx="969699" cy="334546"/>
          </a:xfrm>
          <a:prstGeom prst="rect">
            <a:avLst/>
          </a:prstGeom>
        </p:spPr>
      </p:pic>
      <p:sp>
        <p:nvSpPr>
          <p:cNvPr id="4" name="Rechteck: abgerundete Ecken 3">
            <a:extLst>
              <a:ext uri="{FF2B5EF4-FFF2-40B4-BE49-F238E27FC236}">
                <a16:creationId xmlns:a16="http://schemas.microsoft.com/office/drawing/2014/main" id="{4F92FC95-373D-F9A2-F29C-A20ABE003C0F}"/>
              </a:ext>
            </a:extLst>
          </p:cNvPr>
          <p:cNvSpPr/>
          <p:nvPr/>
        </p:nvSpPr>
        <p:spPr>
          <a:xfrm>
            <a:off x="559936" y="2238671"/>
            <a:ext cx="3661429" cy="372339"/>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buClr>
                <a:srgbClr val="EB5032"/>
              </a:buClr>
              <a:buSzPct val="140000"/>
              <a:buFont typeface="Wingdings" pitchFamily="2" charset="2"/>
              <a:buChar char="§"/>
            </a:pPr>
            <a:endParaRPr lang="de-DE" sz="1600">
              <a:solidFill>
                <a:schemeClr val="tx1">
                  <a:lumMod val="75000"/>
                  <a:lumOff val="25000"/>
                </a:schemeClr>
              </a:solidFill>
              <a:latin typeface="Titillium Web" pitchFamily="2" charset="77"/>
            </a:endParaRPr>
          </a:p>
        </p:txBody>
      </p:sp>
      <p:sp>
        <p:nvSpPr>
          <p:cNvPr id="11" name="Rechteck: abgerundete Ecken 10">
            <a:extLst>
              <a:ext uri="{FF2B5EF4-FFF2-40B4-BE49-F238E27FC236}">
                <a16:creationId xmlns:a16="http://schemas.microsoft.com/office/drawing/2014/main" id="{47407329-4DB4-D487-ED7A-B026EDEA1E65}"/>
              </a:ext>
            </a:extLst>
          </p:cNvPr>
          <p:cNvSpPr/>
          <p:nvPr/>
        </p:nvSpPr>
        <p:spPr>
          <a:xfrm>
            <a:off x="1000787" y="4393562"/>
            <a:ext cx="10540973" cy="40210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buClr>
                <a:srgbClr val="EB5032"/>
              </a:buClr>
              <a:buSzPct val="140000"/>
            </a:pPr>
            <a:endParaRPr lang="de-AT" sz="1600">
              <a:solidFill>
                <a:schemeClr val="tx1">
                  <a:lumMod val="75000"/>
                  <a:lumOff val="25000"/>
                </a:schemeClr>
              </a:solidFill>
              <a:latin typeface="Titillium Web" pitchFamily="2" charset="77"/>
            </a:endParaRPr>
          </a:p>
        </p:txBody>
      </p:sp>
      <p:sp>
        <p:nvSpPr>
          <p:cNvPr id="13" name="Textplatzhalter 1">
            <a:extLst>
              <a:ext uri="{FF2B5EF4-FFF2-40B4-BE49-F238E27FC236}">
                <a16:creationId xmlns:a16="http://schemas.microsoft.com/office/drawing/2014/main" id="{3ADCD75A-4E9C-64E2-CF65-0B67E035D254}"/>
              </a:ext>
            </a:extLst>
          </p:cNvPr>
          <p:cNvSpPr txBox="1">
            <a:spLocks/>
          </p:cNvSpPr>
          <p:nvPr/>
        </p:nvSpPr>
        <p:spPr>
          <a:xfrm>
            <a:off x="540000" y="540000"/>
            <a:ext cx="5426131" cy="3482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1">
                  <a:lumMod val="65000"/>
                  <a:lumOff val="35000"/>
                </a:schemeClr>
              </a:buClr>
              <a:buSzPct val="101000"/>
              <a:buFont typeface="Arial" panose="020B0604020202020204" pitchFamily="34" charset="0"/>
              <a:buNone/>
              <a:defRPr sz="4000" b="1" i="0" kern="1200">
                <a:solidFill>
                  <a:srgbClr val="3E3E3E"/>
                </a:solidFill>
                <a:latin typeface="Titillium Web" pitchFamily="2" charset="77"/>
                <a:ea typeface="+mn-ea"/>
                <a:cs typeface="+mn-cs"/>
              </a:defRPr>
            </a:lvl1pPr>
            <a:lvl2pPr marL="800100" indent="-34290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800" kern="1200">
                <a:solidFill>
                  <a:schemeClr val="tx1">
                    <a:lumMod val="65000"/>
                    <a:lumOff val="35000"/>
                  </a:schemeClr>
                </a:solidFill>
                <a:latin typeface="Titillium Web" pitchFamily="2" charset="77"/>
                <a:ea typeface="+mn-ea"/>
                <a:cs typeface="+mn-cs"/>
              </a:defRPr>
            </a:lvl2pPr>
            <a:lvl3pPr marL="12001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600" kern="1200">
                <a:solidFill>
                  <a:schemeClr val="tx1">
                    <a:lumMod val="65000"/>
                    <a:lumOff val="35000"/>
                  </a:schemeClr>
                </a:solidFill>
                <a:latin typeface="Titillium Web" pitchFamily="2" charset="77"/>
                <a:ea typeface="+mn-ea"/>
                <a:cs typeface="+mn-cs"/>
              </a:defRPr>
            </a:lvl3pPr>
            <a:lvl4pPr marL="16573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400" kern="1200">
                <a:solidFill>
                  <a:schemeClr val="tx2">
                    <a:lumMod val="60000"/>
                    <a:lumOff val="40000"/>
                  </a:schemeClr>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solidFill>
                  <a:srgbClr val="6BBD99"/>
                </a:solidFill>
                <a:latin typeface="Titillium Web SemiBold" pitchFamily="2" charset="77"/>
              </a:rPr>
              <a:t>ENERGIEGEMEINSCHAFTEN</a:t>
            </a:r>
          </a:p>
        </p:txBody>
      </p:sp>
      <p:sp>
        <p:nvSpPr>
          <p:cNvPr id="14" name="Textplatzhalter 2">
            <a:extLst>
              <a:ext uri="{FF2B5EF4-FFF2-40B4-BE49-F238E27FC236}">
                <a16:creationId xmlns:a16="http://schemas.microsoft.com/office/drawing/2014/main" id="{60F0CAF3-B30B-C527-D2DE-C43A9F1DB319}"/>
              </a:ext>
            </a:extLst>
          </p:cNvPr>
          <p:cNvSpPr txBox="1">
            <a:spLocks/>
          </p:cNvSpPr>
          <p:nvPr/>
        </p:nvSpPr>
        <p:spPr>
          <a:xfrm>
            <a:off x="540000" y="828000"/>
            <a:ext cx="7247640" cy="6667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1">
                  <a:lumMod val="65000"/>
                  <a:lumOff val="35000"/>
                </a:schemeClr>
              </a:buClr>
              <a:buSzPct val="101000"/>
              <a:buFont typeface="Arial" panose="020B0604020202020204" pitchFamily="34" charset="0"/>
              <a:buNone/>
              <a:defRPr sz="4000" b="1" i="0" kern="1200">
                <a:solidFill>
                  <a:srgbClr val="EB5032"/>
                </a:solidFill>
                <a:latin typeface="Titillium Web" pitchFamily="2" charset="77"/>
                <a:ea typeface="+mn-ea"/>
                <a:cs typeface="+mn-cs"/>
              </a:defRPr>
            </a:lvl1pPr>
            <a:lvl2pPr marL="800100" indent="-34290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800" kern="1200">
                <a:solidFill>
                  <a:schemeClr val="tx1">
                    <a:lumMod val="65000"/>
                    <a:lumOff val="35000"/>
                  </a:schemeClr>
                </a:solidFill>
                <a:latin typeface="Titillium Web" pitchFamily="2" charset="77"/>
                <a:ea typeface="+mn-ea"/>
                <a:cs typeface="+mn-cs"/>
              </a:defRPr>
            </a:lvl2pPr>
            <a:lvl3pPr marL="12001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600" kern="1200">
                <a:solidFill>
                  <a:schemeClr val="tx1">
                    <a:lumMod val="65000"/>
                    <a:lumOff val="35000"/>
                  </a:schemeClr>
                </a:solidFill>
                <a:latin typeface="Titillium Web" pitchFamily="2" charset="77"/>
                <a:ea typeface="+mn-ea"/>
                <a:cs typeface="+mn-cs"/>
              </a:defRPr>
            </a:lvl3pPr>
            <a:lvl4pPr marL="1657350" indent="-285750" algn="l" defTabSz="914400" rtl="0" eaLnBrk="1" latinLnBrk="0" hangingPunct="1">
              <a:lnSpc>
                <a:spcPct val="90000"/>
              </a:lnSpc>
              <a:spcBef>
                <a:spcPts val="500"/>
              </a:spcBef>
              <a:buClr>
                <a:schemeClr val="tx1">
                  <a:lumMod val="65000"/>
                  <a:lumOff val="35000"/>
                </a:schemeClr>
              </a:buClr>
              <a:buSzPct val="101000"/>
              <a:buFont typeface="Arial" panose="020B0604020202020204" pitchFamily="34" charset="0"/>
              <a:buChar char="•"/>
              <a:defRPr sz="1400" kern="1200">
                <a:solidFill>
                  <a:schemeClr val="tx2">
                    <a:lumMod val="60000"/>
                    <a:lumOff val="40000"/>
                  </a:schemeClr>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75000"/>
                  </a:schemeClr>
                </a:solidFill>
                <a:latin typeface="Titillium Web"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solidFill>
                  <a:srgbClr val="3C3C3C"/>
                </a:solidFill>
                <a:latin typeface="Titillium Web SemiBold" pitchFamily="2" charset="77"/>
              </a:rPr>
              <a:t>Was ist eine Energiegemeinschaft</a:t>
            </a:r>
          </a:p>
        </p:txBody>
      </p:sp>
      <p:pic>
        <p:nvPicPr>
          <p:cNvPr id="17" name="Grafik 16">
            <a:extLst>
              <a:ext uri="{FF2B5EF4-FFF2-40B4-BE49-F238E27FC236}">
                <a16:creationId xmlns:a16="http://schemas.microsoft.com/office/drawing/2014/main" id="{7E82CB96-618F-0601-CC70-A290E1EADC1E}"/>
              </a:ext>
            </a:extLst>
          </p:cNvPr>
          <p:cNvPicPr>
            <a:picLocks noChangeAspect="1"/>
          </p:cNvPicPr>
          <p:nvPr/>
        </p:nvPicPr>
        <p:blipFill>
          <a:blip r:embed="rId4">
            <a:alphaModFix/>
          </a:blip>
          <a:stretch>
            <a:fillRect/>
          </a:stretch>
        </p:blipFill>
        <p:spPr>
          <a:xfrm>
            <a:off x="1217269" y="859763"/>
            <a:ext cx="9757461" cy="3350114"/>
          </a:xfrm>
          <a:prstGeom prst="rect">
            <a:avLst/>
          </a:prstGeom>
        </p:spPr>
      </p:pic>
      <p:sp>
        <p:nvSpPr>
          <p:cNvPr id="5" name="Rechteck: abgerundete Ecken 4">
            <a:extLst>
              <a:ext uri="{FF2B5EF4-FFF2-40B4-BE49-F238E27FC236}">
                <a16:creationId xmlns:a16="http://schemas.microsoft.com/office/drawing/2014/main" id="{F9457224-ACEC-A4EA-AB25-2725BA903703}"/>
              </a:ext>
            </a:extLst>
          </p:cNvPr>
          <p:cNvSpPr/>
          <p:nvPr/>
        </p:nvSpPr>
        <p:spPr>
          <a:xfrm>
            <a:off x="1217269" y="4551692"/>
            <a:ext cx="10540973" cy="40210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marL="285750" indent="-285750">
              <a:buClr>
                <a:srgbClr val="6BBD99"/>
              </a:buClr>
              <a:buSzPct val="140000"/>
              <a:buFont typeface="Wingdings" pitchFamily="2" charset="2"/>
              <a:buChar char="§"/>
            </a:pPr>
            <a:r>
              <a:rPr lang="de-DE" sz="1600" dirty="0">
                <a:solidFill>
                  <a:schemeClr val="tx1">
                    <a:lumMod val="75000"/>
                    <a:lumOff val="25000"/>
                  </a:schemeClr>
                </a:solidFill>
                <a:latin typeface="Titillium Web"/>
              </a:rPr>
              <a:t>Energiegemeinschaft = lokaler, regionaler oder überregionaler Zusammenschluss von mindestens zwei TeilnehmerInnen, zur gemeinsamen Produktion und Verwertung von Energie</a:t>
            </a:r>
          </a:p>
        </p:txBody>
      </p:sp>
      <p:sp>
        <p:nvSpPr>
          <p:cNvPr id="6" name="Rechteck: abgerundete Ecken 7">
            <a:extLst>
              <a:ext uri="{FF2B5EF4-FFF2-40B4-BE49-F238E27FC236}">
                <a16:creationId xmlns:a16="http://schemas.microsoft.com/office/drawing/2014/main" id="{D09B597C-BC1A-784E-BC29-D1352A18959A}"/>
              </a:ext>
            </a:extLst>
          </p:cNvPr>
          <p:cNvSpPr/>
          <p:nvPr/>
        </p:nvSpPr>
        <p:spPr>
          <a:xfrm>
            <a:off x="1217268" y="5088837"/>
            <a:ext cx="10540973" cy="40210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marL="285750" indent="-285750">
              <a:buClr>
                <a:srgbClr val="6BBD99"/>
              </a:buClr>
              <a:buSzPct val="140000"/>
              <a:buFont typeface="Wingdings" pitchFamily="2" charset="2"/>
              <a:buChar char="§"/>
            </a:pPr>
            <a:r>
              <a:rPr lang="de-DE" sz="1600" dirty="0">
                <a:solidFill>
                  <a:schemeClr val="tx1">
                    <a:lumMod val="75000"/>
                    <a:lumOff val="25000"/>
                  </a:schemeClr>
                </a:solidFill>
                <a:latin typeface="Titillium Web"/>
              </a:rPr>
              <a:t>für Private, Gemeinden und KMUs – mit oder ohne PV-Anlage, Wasserkraftwerk, Windrad, Biogasanlage…</a:t>
            </a:r>
          </a:p>
        </p:txBody>
      </p:sp>
      <p:sp>
        <p:nvSpPr>
          <p:cNvPr id="8" name="Rechteck: abgerundete Ecken 5">
            <a:extLst>
              <a:ext uri="{FF2B5EF4-FFF2-40B4-BE49-F238E27FC236}">
                <a16:creationId xmlns:a16="http://schemas.microsoft.com/office/drawing/2014/main" id="{89524FC2-DAE8-E800-23FD-C65BFF0A11A3}"/>
              </a:ext>
            </a:extLst>
          </p:cNvPr>
          <p:cNvSpPr/>
          <p:nvPr/>
        </p:nvSpPr>
        <p:spPr>
          <a:xfrm>
            <a:off x="1234381" y="5663260"/>
            <a:ext cx="10774653" cy="402106"/>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marL="285750" indent="-285750">
              <a:buClr>
                <a:srgbClr val="6BBD99"/>
              </a:buClr>
              <a:buSzPct val="140000"/>
              <a:buFont typeface="Wingdings" pitchFamily="2" charset="2"/>
              <a:buChar char="§"/>
            </a:pPr>
            <a:r>
              <a:rPr lang="de-DE" sz="1600" dirty="0">
                <a:solidFill>
                  <a:schemeClr val="tx1">
                    <a:lumMod val="75000"/>
                    <a:lumOff val="25000"/>
                  </a:schemeClr>
                </a:solidFill>
                <a:latin typeface="Titillium Web"/>
              </a:rPr>
              <a:t>gemeinsam sparen durch freie Wahl des Energiepreises sowie reduzierte Netzentgelte, Steuern </a:t>
            </a:r>
            <a:r>
              <a:rPr lang="de-DE" sz="1600">
                <a:solidFill>
                  <a:schemeClr val="tx1">
                    <a:lumMod val="75000"/>
                    <a:lumOff val="25000"/>
                  </a:schemeClr>
                </a:solidFill>
                <a:latin typeface="Titillium Web"/>
              </a:rPr>
              <a:t>und Abgaben</a:t>
            </a:r>
            <a:endParaRPr lang="de-DE" sz="1600" dirty="0">
              <a:solidFill>
                <a:schemeClr val="tx1">
                  <a:lumMod val="75000"/>
                  <a:lumOff val="25000"/>
                </a:schemeClr>
              </a:solidFill>
              <a:latin typeface="Titillium Web"/>
            </a:endParaRPr>
          </a:p>
        </p:txBody>
      </p:sp>
      <p:pic>
        <p:nvPicPr>
          <p:cNvPr id="2" name="Grafik 1" descr="Ein Bild, das Symbol, Schrift, Design enthält.&#10;&#10;Automatisch generierte Beschreibung">
            <a:extLst>
              <a:ext uri="{FF2B5EF4-FFF2-40B4-BE49-F238E27FC236}">
                <a16:creationId xmlns:a16="http://schemas.microsoft.com/office/drawing/2014/main" id="{CCC90D5A-3119-54A7-0E39-D195C6C912CA}"/>
              </a:ext>
            </a:extLst>
          </p:cNvPr>
          <p:cNvPicPr>
            <a:picLocks noChangeAspect="1"/>
          </p:cNvPicPr>
          <p:nvPr/>
        </p:nvPicPr>
        <p:blipFill>
          <a:blip r:embed="rId5"/>
          <a:stretch>
            <a:fillRect/>
          </a:stretch>
        </p:blipFill>
        <p:spPr>
          <a:xfrm>
            <a:off x="11293640" y="63371"/>
            <a:ext cx="750409" cy="750409"/>
          </a:xfrm>
          <a:prstGeom prst="rect">
            <a:avLst/>
          </a:prstGeom>
        </p:spPr>
      </p:pic>
    </p:spTree>
    <p:extLst>
      <p:ext uri="{BB962C8B-B14F-4D97-AF65-F5344CB8AC3E}">
        <p14:creationId xmlns:p14="http://schemas.microsoft.com/office/powerpoint/2010/main" val="413810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Karte enthält.&#10;&#10;Beschreibung automatisch generiert.">
            <a:extLst>
              <a:ext uri="{FF2B5EF4-FFF2-40B4-BE49-F238E27FC236}">
                <a16:creationId xmlns:a16="http://schemas.microsoft.com/office/drawing/2014/main" id="{F2E3CB27-B7B7-3B30-F13F-0604EAD8188E}"/>
              </a:ext>
            </a:extLst>
          </p:cNvPr>
          <p:cNvPicPr>
            <a:picLocks noChangeAspect="1"/>
          </p:cNvPicPr>
          <p:nvPr/>
        </p:nvPicPr>
        <p:blipFill>
          <a:blip r:embed="rId3"/>
          <a:stretch>
            <a:fillRect/>
          </a:stretch>
        </p:blipFill>
        <p:spPr>
          <a:xfrm>
            <a:off x="1847359" y="1568936"/>
            <a:ext cx="8170890" cy="4600756"/>
          </a:xfrm>
          <a:prstGeom prst="rect">
            <a:avLst/>
          </a:prstGeom>
        </p:spPr>
      </p:pic>
      <p:sp>
        <p:nvSpPr>
          <p:cNvPr id="2" name="Textplatzhalter 1">
            <a:extLst>
              <a:ext uri="{FF2B5EF4-FFF2-40B4-BE49-F238E27FC236}">
                <a16:creationId xmlns:a16="http://schemas.microsoft.com/office/drawing/2014/main" id="{10586A62-32F8-0672-AFE6-55FEC4D4ACC1}"/>
              </a:ext>
            </a:extLst>
          </p:cNvPr>
          <p:cNvSpPr>
            <a:spLocks noGrp="1"/>
          </p:cNvSpPr>
          <p:nvPr>
            <p:ph type="body" sz="quarter" idx="11"/>
          </p:nvPr>
        </p:nvSpPr>
        <p:spPr/>
        <p:txBody>
          <a:bodyPr/>
          <a:lstStyle/>
          <a:p>
            <a:r>
              <a:rPr lang="de-DE"/>
              <a:t>KLUUB</a:t>
            </a:r>
          </a:p>
        </p:txBody>
      </p:sp>
      <p:sp>
        <p:nvSpPr>
          <p:cNvPr id="3" name="Titel 2">
            <a:extLst>
              <a:ext uri="{FF2B5EF4-FFF2-40B4-BE49-F238E27FC236}">
                <a16:creationId xmlns:a16="http://schemas.microsoft.com/office/drawing/2014/main" id="{AFCC1421-96C8-B263-5B85-ED3C01958D36}"/>
              </a:ext>
            </a:extLst>
          </p:cNvPr>
          <p:cNvSpPr>
            <a:spLocks noGrp="1"/>
          </p:cNvSpPr>
          <p:nvPr>
            <p:ph type="title"/>
          </p:nvPr>
        </p:nvSpPr>
        <p:spPr/>
        <p:txBody>
          <a:bodyPr/>
          <a:lstStyle/>
          <a:p>
            <a:r>
              <a:rPr lang="de-DE" dirty="0"/>
              <a:t>Marktführer in Österreich</a:t>
            </a:r>
          </a:p>
        </p:txBody>
      </p:sp>
      <p:sp>
        <p:nvSpPr>
          <p:cNvPr id="5" name="Bogen 4">
            <a:extLst>
              <a:ext uri="{FF2B5EF4-FFF2-40B4-BE49-F238E27FC236}">
                <a16:creationId xmlns:a16="http://schemas.microsoft.com/office/drawing/2014/main" id="{3936D92E-465F-FF1E-F3AC-EA0E61E8DB71}"/>
              </a:ext>
            </a:extLst>
          </p:cNvPr>
          <p:cNvSpPr/>
          <p:nvPr/>
        </p:nvSpPr>
        <p:spPr>
          <a:xfrm flipH="1">
            <a:off x="9087996" y="1472721"/>
            <a:ext cx="537381" cy="484549"/>
          </a:xfrm>
          <a:prstGeom prst="arc">
            <a:avLst/>
          </a:prstGeom>
          <a:ln w="34925" cmpd="sng">
            <a:solidFill>
              <a:srgbClr val="EB5032"/>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0" name="Gruppieren 9">
            <a:extLst>
              <a:ext uri="{FF2B5EF4-FFF2-40B4-BE49-F238E27FC236}">
                <a16:creationId xmlns:a16="http://schemas.microsoft.com/office/drawing/2014/main" id="{0B0A4A05-34D0-2BD4-E71A-72BC69393DD0}"/>
              </a:ext>
            </a:extLst>
          </p:cNvPr>
          <p:cNvGrpSpPr/>
          <p:nvPr/>
        </p:nvGrpSpPr>
        <p:grpSpPr>
          <a:xfrm>
            <a:off x="9517803" y="1242295"/>
            <a:ext cx="2940009" cy="634418"/>
            <a:chOff x="6890529" y="966737"/>
            <a:chExt cx="2940009" cy="634418"/>
          </a:xfrm>
        </p:grpSpPr>
        <p:sp>
          <p:nvSpPr>
            <p:cNvPr id="11" name="Textfeld 10">
              <a:extLst>
                <a:ext uri="{FF2B5EF4-FFF2-40B4-BE49-F238E27FC236}">
                  <a16:creationId xmlns:a16="http://schemas.microsoft.com/office/drawing/2014/main" id="{9BCEFC36-97C4-C131-271D-EAB3A0B91A1D}"/>
                </a:ext>
              </a:extLst>
            </p:cNvPr>
            <p:cNvSpPr txBox="1"/>
            <p:nvPr/>
          </p:nvSpPr>
          <p:spPr>
            <a:xfrm>
              <a:off x="6890529" y="966737"/>
              <a:ext cx="2579799" cy="415498"/>
            </a:xfrm>
            <a:prstGeom prst="rect">
              <a:avLst/>
            </a:prstGeom>
            <a:noFill/>
          </p:spPr>
          <p:txBody>
            <a:bodyPr wrap="square">
              <a:spAutoFit/>
            </a:bodyPr>
            <a:lstStyle/>
            <a:p>
              <a:r>
                <a:rPr lang="en-US" sz="2100" b="1" dirty="0">
                  <a:solidFill>
                    <a:schemeClr val="accent1"/>
                  </a:solidFill>
                  <a:latin typeface="Titillium Web SemiBold" pitchFamily="2" charset="77"/>
                </a:rPr>
                <a:t>1.000.000 kWh+</a:t>
              </a:r>
              <a:endParaRPr lang="de-DE" sz="1050" b="1" dirty="0">
                <a:solidFill>
                  <a:srgbClr val="3E3E3E"/>
                </a:solidFill>
                <a:latin typeface="Titillium Web SemiBold" pitchFamily="2" charset="77"/>
              </a:endParaRPr>
            </a:p>
          </p:txBody>
        </p:sp>
        <p:sp>
          <p:nvSpPr>
            <p:cNvPr id="13" name="Textfeld 12">
              <a:extLst>
                <a:ext uri="{FF2B5EF4-FFF2-40B4-BE49-F238E27FC236}">
                  <a16:creationId xmlns:a16="http://schemas.microsoft.com/office/drawing/2014/main" id="{55FA0105-3CFF-2A94-465D-61BFC1A64A93}"/>
                </a:ext>
              </a:extLst>
            </p:cNvPr>
            <p:cNvSpPr txBox="1"/>
            <p:nvPr/>
          </p:nvSpPr>
          <p:spPr>
            <a:xfrm>
              <a:off x="6890529" y="1293378"/>
              <a:ext cx="2940009" cy="307777"/>
            </a:xfrm>
            <a:prstGeom prst="rect">
              <a:avLst/>
            </a:prstGeom>
            <a:noFill/>
          </p:spPr>
          <p:txBody>
            <a:bodyPr wrap="square">
              <a:spAutoFit/>
            </a:bodyPr>
            <a:lstStyle/>
            <a:p>
              <a:r>
                <a:rPr lang="en-US" sz="1400" b="1" err="1">
                  <a:solidFill>
                    <a:srgbClr val="3E3E3E"/>
                  </a:solidFill>
                  <a:latin typeface="Titillium Web SemiBold" pitchFamily="2" charset="77"/>
                </a:rPr>
                <a:t>Gehandelter</a:t>
              </a:r>
              <a:r>
                <a:rPr lang="en-US" sz="1400" b="1">
                  <a:solidFill>
                    <a:srgbClr val="3E3E3E"/>
                  </a:solidFill>
                  <a:latin typeface="Titillium Web SemiBold" pitchFamily="2" charset="77"/>
                </a:rPr>
                <a:t> Strom</a:t>
              </a:r>
              <a:endParaRPr lang="de-DE" sz="1400" b="1">
                <a:solidFill>
                  <a:srgbClr val="3E3E3E"/>
                </a:solidFill>
                <a:latin typeface="Titillium Web SemiBold" pitchFamily="2" charset="77"/>
              </a:endParaRPr>
            </a:p>
          </p:txBody>
        </p:sp>
      </p:grpSp>
      <p:grpSp>
        <p:nvGrpSpPr>
          <p:cNvPr id="14" name="Gruppieren 13">
            <a:extLst>
              <a:ext uri="{FF2B5EF4-FFF2-40B4-BE49-F238E27FC236}">
                <a16:creationId xmlns:a16="http://schemas.microsoft.com/office/drawing/2014/main" id="{536BB9D6-9276-76E4-DC84-21BBBBBEDD4E}"/>
              </a:ext>
            </a:extLst>
          </p:cNvPr>
          <p:cNvGrpSpPr/>
          <p:nvPr/>
        </p:nvGrpSpPr>
        <p:grpSpPr>
          <a:xfrm>
            <a:off x="619614" y="5325219"/>
            <a:ext cx="2940009" cy="634418"/>
            <a:chOff x="6890529" y="966737"/>
            <a:chExt cx="2940009" cy="634418"/>
          </a:xfrm>
        </p:grpSpPr>
        <p:sp>
          <p:nvSpPr>
            <p:cNvPr id="15" name="Textfeld 14">
              <a:extLst>
                <a:ext uri="{FF2B5EF4-FFF2-40B4-BE49-F238E27FC236}">
                  <a16:creationId xmlns:a16="http://schemas.microsoft.com/office/drawing/2014/main" id="{4F046835-AA6A-D932-D58D-CE274828CCC8}"/>
                </a:ext>
              </a:extLst>
            </p:cNvPr>
            <p:cNvSpPr txBox="1"/>
            <p:nvPr/>
          </p:nvSpPr>
          <p:spPr>
            <a:xfrm>
              <a:off x="6890529" y="966737"/>
              <a:ext cx="2579799" cy="415498"/>
            </a:xfrm>
            <a:prstGeom prst="rect">
              <a:avLst/>
            </a:prstGeom>
            <a:noFill/>
          </p:spPr>
          <p:txBody>
            <a:bodyPr wrap="square">
              <a:spAutoFit/>
            </a:bodyPr>
            <a:lstStyle/>
            <a:p>
              <a:r>
                <a:rPr lang="en-US" sz="2100" b="1" dirty="0">
                  <a:solidFill>
                    <a:schemeClr val="accent1"/>
                  </a:solidFill>
                  <a:latin typeface="Titillium Web SemiBold" pitchFamily="2" charset="77"/>
                </a:rPr>
                <a:t>85+</a:t>
              </a:r>
              <a:endParaRPr lang="de-DE" sz="1050" b="1" dirty="0">
                <a:solidFill>
                  <a:srgbClr val="3E3E3E"/>
                </a:solidFill>
                <a:latin typeface="Titillium Web SemiBold" pitchFamily="2" charset="77"/>
              </a:endParaRPr>
            </a:p>
          </p:txBody>
        </p:sp>
        <p:sp>
          <p:nvSpPr>
            <p:cNvPr id="16" name="Textfeld 15">
              <a:extLst>
                <a:ext uri="{FF2B5EF4-FFF2-40B4-BE49-F238E27FC236}">
                  <a16:creationId xmlns:a16="http://schemas.microsoft.com/office/drawing/2014/main" id="{32A063A7-20A1-C9B7-EECF-1ECE9EA690B7}"/>
                </a:ext>
              </a:extLst>
            </p:cNvPr>
            <p:cNvSpPr txBox="1"/>
            <p:nvPr/>
          </p:nvSpPr>
          <p:spPr>
            <a:xfrm>
              <a:off x="6890529" y="1293378"/>
              <a:ext cx="2940009" cy="307777"/>
            </a:xfrm>
            <a:prstGeom prst="rect">
              <a:avLst/>
            </a:prstGeom>
            <a:noFill/>
          </p:spPr>
          <p:txBody>
            <a:bodyPr wrap="square">
              <a:spAutoFit/>
            </a:bodyPr>
            <a:lstStyle/>
            <a:p>
              <a:r>
                <a:rPr lang="en-US" sz="1400" b="1" err="1">
                  <a:solidFill>
                    <a:srgbClr val="3E3E3E"/>
                  </a:solidFill>
                  <a:latin typeface="Titillium Web SemiBold" pitchFamily="2" charset="77"/>
                </a:rPr>
                <a:t>Aktive</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Energiegemeinschaften</a:t>
              </a:r>
              <a:endParaRPr lang="de-DE" sz="1400" b="1">
                <a:solidFill>
                  <a:srgbClr val="3E3E3E"/>
                </a:solidFill>
                <a:latin typeface="Titillium Web SemiBold" pitchFamily="2" charset="77"/>
              </a:endParaRPr>
            </a:p>
          </p:txBody>
        </p:sp>
      </p:grpSp>
      <p:sp>
        <p:nvSpPr>
          <p:cNvPr id="17" name="Bogen 16">
            <a:extLst>
              <a:ext uri="{FF2B5EF4-FFF2-40B4-BE49-F238E27FC236}">
                <a16:creationId xmlns:a16="http://schemas.microsoft.com/office/drawing/2014/main" id="{65FEB6D2-460C-DF7D-CC03-E6BC5EE3A383}"/>
              </a:ext>
            </a:extLst>
          </p:cNvPr>
          <p:cNvSpPr/>
          <p:nvPr/>
        </p:nvSpPr>
        <p:spPr>
          <a:xfrm rot="16200000">
            <a:off x="964796" y="5003454"/>
            <a:ext cx="537381" cy="484549"/>
          </a:xfrm>
          <a:prstGeom prst="arc">
            <a:avLst/>
          </a:prstGeom>
          <a:ln w="34925" cmpd="sng">
            <a:solidFill>
              <a:srgbClr val="EB5032"/>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12953762-6128-7962-4B1D-276B5C6ED457}"/>
              </a:ext>
            </a:extLst>
          </p:cNvPr>
          <p:cNvGrpSpPr/>
          <p:nvPr/>
        </p:nvGrpSpPr>
        <p:grpSpPr>
          <a:xfrm>
            <a:off x="3332383" y="2104026"/>
            <a:ext cx="2940009" cy="634418"/>
            <a:chOff x="6890529" y="966737"/>
            <a:chExt cx="2940009" cy="634418"/>
          </a:xfrm>
        </p:grpSpPr>
        <p:sp>
          <p:nvSpPr>
            <p:cNvPr id="19" name="Textfeld 18">
              <a:extLst>
                <a:ext uri="{FF2B5EF4-FFF2-40B4-BE49-F238E27FC236}">
                  <a16:creationId xmlns:a16="http://schemas.microsoft.com/office/drawing/2014/main" id="{45FD1248-382E-5E2C-FAAF-71C2EFFBFE06}"/>
                </a:ext>
              </a:extLst>
            </p:cNvPr>
            <p:cNvSpPr txBox="1"/>
            <p:nvPr/>
          </p:nvSpPr>
          <p:spPr>
            <a:xfrm>
              <a:off x="6890529" y="966737"/>
              <a:ext cx="2579799" cy="415498"/>
            </a:xfrm>
            <a:prstGeom prst="rect">
              <a:avLst/>
            </a:prstGeom>
            <a:noFill/>
          </p:spPr>
          <p:txBody>
            <a:bodyPr wrap="square">
              <a:spAutoFit/>
            </a:bodyPr>
            <a:lstStyle/>
            <a:p>
              <a:r>
                <a:rPr lang="en-US" sz="2100" b="1" dirty="0">
                  <a:solidFill>
                    <a:schemeClr val="accent1"/>
                  </a:solidFill>
                  <a:latin typeface="Titillium Web SemiBold" pitchFamily="2" charset="77"/>
                </a:rPr>
                <a:t>2200+</a:t>
              </a:r>
              <a:endParaRPr lang="de-DE" sz="1050" b="1" dirty="0">
                <a:solidFill>
                  <a:srgbClr val="3E3E3E"/>
                </a:solidFill>
                <a:latin typeface="Titillium Web SemiBold" pitchFamily="2" charset="77"/>
              </a:endParaRPr>
            </a:p>
          </p:txBody>
        </p:sp>
        <p:sp>
          <p:nvSpPr>
            <p:cNvPr id="20" name="Textfeld 19">
              <a:extLst>
                <a:ext uri="{FF2B5EF4-FFF2-40B4-BE49-F238E27FC236}">
                  <a16:creationId xmlns:a16="http://schemas.microsoft.com/office/drawing/2014/main" id="{E60ED616-F93B-DC34-862F-E5435306F741}"/>
                </a:ext>
              </a:extLst>
            </p:cNvPr>
            <p:cNvSpPr txBox="1"/>
            <p:nvPr/>
          </p:nvSpPr>
          <p:spPr>
            <a:xfrm>
              <a:off x="6890529" y="1293378"/>
              <a:ext cx="2940009" cy="307777"/>
            </a:xfrm>
            <a:prstGeom prst="rect">
              <a:avLst/>
            </a:prstGeom>
            <a:noFill/>
          </p:spPr>
          <p:txBody>
            <a:bodyPr wrap="square">
              <a:spAutoFit/>
            </a:bodyPr>
            <a:lstStyle/>
            <a:p>
              <a:r>
                <a:rPr lang="en-US" sz="1400" b="1" err="1">
                  <a:solidFill>
                    <a:srgbClr val="3E3E3E"/>
                  </a:solidFill>
                  <a:latin typeface="Titillium Web SemiBold" pitchFamily="2" charset="77"/>
                </a:rPr>
                <a:t>Aktive</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Zählpunkte</a:t>
              </a:r>
              <a:endParaRPr lang="de-DE" sz="1400" b="1">
                <a:solidFill>
                  <a:srgbClr val="3E3E3E"/>
                </a:solidFill>
                <a:latin typeface="Titillium Web SemiBold" pitchFamily="2" charset="77"/>
              </a:endParaRPr>
            </a:p>
          </p:txBody>
        </p:sp>
      </p:grpSp>
      <p:sp>
        <p:nvSpPr>
          <p:cNvPr id="25" name="Bogen 24">
            <a:extLst>
              <a:ext uri="{FF2B5EF4-FFF2-40B4-BE49-F238E27FC236}">
                <a16:creationId xmlns:a16="http://schemas.microsoft.com/office/drawing/2014/main" id="{322BE360-EB05-63B1-B978-6AC37F578E8B}"/>
              </a:ext>
            </a:extLst>
          </p:cNvPr>
          <p:cNvSpPr/>
          <p:nvPr/>
        </p:nvSpPr>
        <p:spPr>
          <a:xfrm rot="5400000" flipV="1">
            <a:off x="4006181" y="2523495"/>
            <a:ext cx="613512" cy="554615"/>
          </a:xfrm>
          <a:prstGeom prst="arc">
            <a:avLst/>
          </a:prstGeom>
          <a:ln w="34925" cmpd="sng">
            <a:solidFill>
              <a:srgbClr val="EB5032"/>
            </a:solidFill>
            <a:headEnd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7" name="Abgerundetes Rechteck 26">
            <a:extLst>
              <a:ext uri="{FF2B5EF4-FFF2-40B4-BE49-F238E27FC236}">
                <a16:creationId xmlns:a16="http://schemas.microsoft.com/office/drawing/2014/main" id="{37FC6212-779E-072D-EAE9-EFD8C8F21A23}"/>
              </a:ext>
            </a:extLst>
          </p:cNvPr>
          <p:cNvSpPr/>
          <p:nvPr/>
        </p:nvSpPr>
        <p:spPr>
          <a:xfrm>
            <a:off x="9356686" y="4953562"/>
            <a:ext cx="2386443" cy="1238492"/>
          </a:xfrm>
          <a:prstGeom prst="roundRect">
            <a:avLst/>
          </a:prstGeom>
          <a:solidFill>
            <a:schemeClr val="bg2"/>
          </a:solidFill>
          <a:ln w="158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a:solidFill>
                <a:srgbClr val="FCFFFF"/>
              </a:solidFill>
              <a:latin typeface="Titillium Web SemiBold" pitchFamily="2" charset="77"/>
            </a:endParaRPr>
          </a:p>
        </p:txBody>
      </p:sp>
      <p:pic>
        <p:nvPicPr>
          <p:cNvPr id="26" name="Grafik 25">
            <a:extLst>
              <a:ext uri="{FF2B5EF4-FFF2-40B4-BE49-F238E27FC236}">
                <a16:creationId xmlns:a16="http://schemas.microsoft.com/office/drawing/2014/main" id="{38C2F56F-8A42-A35F-6F17-BD46C0B6B5BF}"/>
              </a:ext>
            </a:extLst>
          </p:cNvPr>
          <p:cNvPicPr>
            <a:picLocks noChangeAspect="1"/>
          </p:cNvPicPr>
          <p:nvPr/>
        </p:nvPicPr>
        <p:blipFill>
          <a:blip r:embed="rId4"/>
          <a:stretch>
            <a:fillRect/>
          </a:stretch>
        </p:blipFill>
        <p:spPr>
          <a:xfrm>
            <a:off x="11200788" y="4672915"/>
            <a:ext cx="666157" cy="666157"/>
          </a:xfrm>
          <a:prstGeom prst="rect">
            <a:avLst/>
          </a:prstGeom>
        </p:spPr>
      </p:pic>
      <p:sp>
        <p:nvSpPr>
          <p:cNvPr id="28" name="Textfeld 27">
            <a:extLst>
              <a:ext uri="{FF2B5EF4-FFF2-40B4-BE49-F238E27FC236}">
                <a16:creationId xmlns:a16="http://schemas.microsoft.com/office/drawing/2014/main" id="{B91AACA4-4DD1-9D64-722F-01DF07F456B6}"/>
              </a:ext>
            </a:extLst>
          </p:cNvPr>
          <p:cNvSpPr txBox="1"/>
          <p:nvPr/>
        </p:nvSpPr>
        <p:spPr>
          <a:xfrm>
            <a:off x="9523843" y="5123669"/>
            <a:ext cx="2048543" cy="523220"/>
          </a:xfrm>
          <a:prstGeom prst="rect">
            <a:avLst/>
          </a:prstGeom>
          <a:noFill/>
        </p:spPr>
        <p:txBody>
          <a:bodyPr wrap="square">
            <a:spAutoFit/>
          </a:bodyPr>
          <a:lstStyle/>
          <a:p>
            <a:r>
              <a:rPr lang="en-US" sz="1400" b="1" err="1">
                <a:solidFill>
                  <a:srgbClr val="3E3E3E"/>
                </a:solidFill>
                <a:latin typeface="Titillium Web SemiBold" pitchFamily="2" charset="77"/>
              </a:rPr>
              <a:t>Vorregistrierung</a:t>
            </a:r>
            <a:r>
              <a:rPr lang="en-US" sz="1400" b="1">
                <a:solidFill>
                  <a:srgbClr val="3E3E3E"/>
                </a:solidFill>
                <a:latin typeface="Titillium Web SemiBold" pitchFamily="2" charset="77"/>
              </a:rPr>
              <a:t> DE</a:t>
            </a:r>
          </a:p>
          <a:p>
            <a:r>
              <a:rPr lang="en-US" sz="1400" b="1" err="1">
                <a:solidFill>
                  <a:srgbClr val="3E3E3E"/>
                </a:solidFill>
                <a:latin typeface="Titillium Web SemiBold" pitchFamily="2" charset="77"/>
              </a:rPr>
              <a:t>ist</a:t>
            </a:r>
            <a:r>
              <a:rPr lang="en-US" sz="1400" b="1">
                <a:solidFill>
                  <a:srgbClr val="3E3E3E"/>
                </a:solidFill>
                <a:latin typeface="Titillium Web SemiBold" pitchFamily="2" charset="77"/>
              </a:rPr>
              <a:t> </a:t>
            </a:r>
            <a:r>
              <a:rPr lang="en-US" sz="1400" b="1" err="1">
                <a:solidFill>
                  <a:srgbClr val="3E3E3E"/>
                </a:solidFill>
                <a:latin typeface="Titillium Web SemiBold" pitchFamily="2" charset="77"/>
              </a:rPr>
              <a:t>gestartet</a:t>
            </a:r>
            <a:r>
              <a:rPr lang="en-US" sz="1400" b="1">
                <a:solidFill>
                  <a:srgbClr val="3E3E3E"/>
                </a:solidFill>
                <a:latin typeface="Titillium Web SemiBold" pitchFamily="2" charset="77"/>
              </a:rPr>
              <a:t>!</a:t>
            </a:r>
            <a:endParaRPr lang="de-DE" sz="1400" b="1">
              <a:solidFill>
                <a:srgbClr val="3E3E3E"/>
              </a:solidFill>
              <a:latin typeface="Titillium Web SemiBold" pitchFamily="2" charset="77"/>
            </a:endParaRPr>
          </a:p>
        </p:txBody>
      </p:sp>
      <p:sp>
        <p:nvSpPr>
          <p:cNvPr id="29" name="Textfeld 28">
            <a:extLst>
              <a:ext uri="{FF2B5EF4-FFF2-40B4-BE49-F238E27FC236}">
                <a16:creationId xmlns:a16="http://schemas.microsoft.com/office/drawing/2014/main" id="{671923AD-81E8-96D7-0451-9180DA60E773}"/>
              </a:ext>
            </a:extLst>
          </p:cNvPr>
          <p:cNvSpPr txBox="1"/>
          <p:nvPr/>
        </p:nvSpPr>
        <p:spPr>
          <a:xfrm>
            <a:off x="9523843" y="5665713"/>
            <a:ext cx="2219286" cy="430887"/>
          </a:xfrm>
          <a:prstGeom prst="rect">
            <a:avLst/>
          </a:prstGeom>
          <a:noFill/>
        </p:spPr>
        <p:txBody>
          <a:bodyPr wrap="square" lIns="91440" tIns="45720" rIns="91440" bIns="45720" anchor="t">
            <a:spAutoFit/>
          </a:bodyPr>
          <a:lstStyle/>
          <a:p>
            <a:r>
              <a:rPr lang="en-US" sz="1100">
                <a:solidFill>
                  <a:srgbClr val="3E3E3E"/>
                </a:solidFill>
                <a:latin typeface="Titillium Web"/>
              </a:rPr>
              <a:t>Start </a:t>
            </a:r>
            <a:r>
              <a:rPr lang="en-US" sz="1100" err="1">
                <a:solidFill>
                  <a:srgbClr val="3E3E3E"/>
                </a:solidFill>
                <a:latin typeface="Titillium Web"/>
                <a:cs typeface="Segoe UI"/>
              </a:rPr>
              <a:t>sobald</a:t>
            </a:r>
            <a:r>
              <a:rPr lang="en-US" sz="1100">
                <a:solidFill>
                  <a:srgbClr val="3E3E3E"/>
                </a:solidFill>
                <a:latin typeface="Titillium Web"/>
                <a:cs typeface="Segoe UI"/>
              </a:rPr>
              <a:t> es </a:t>
            </a:r>
            <a:r>
              <a:rPr lang="en-US" sz="1100" err="1">
                <a:solidFill>
                  <a:srgbClr val="3E3E3E"/>
                </a:solidFill>
                <a:latin typeface="Titillium Web"/>
                <a:cs typeface="Segoe UI"/>
              </a:rPr>
              <a:t>regulatorisch</a:t>
            </a:r>
            <a:r>
              <a:rPr lang="en-US" sz="1100">
                <a:solidFill>
                  <a:srgbClr val="3E3E3E"/>
                </a:solidFill>
                <a:latin typeface="Titillium Web"/>
                <a:cs typeface="Segoe UI"/>
              </a:rPr>
              <a:t> </a:t>
            </a:r>
            <a:r>
              <a:rPr lang="en-US" sz="1100" err="1">
                <a:solidFill>
                  <a:srgbClr val="3E3E3E"/>
                </a:solidFill>
                <a:latin typeface="Titillium Web"/>
                <a:cs typeface="Segoe UI"/>
              </a:rPr>
              <a:t>möglich</a:t>
            </a:r>
            <a:r>
              <a:rPr lang="en-US" sz="1100">
                <a:solidFill>
                  <a:srgbClr val="3E3E3E"/>
                </a:solidFill>
                <a:latin typeface="Titillium Web"/>
              </a:rPr>
              <a:t> </a:t>
            </a:r>
            <a:r>
              <a:rPr lang="en-US" sz="1100" err="1">
                <a:solidFill>
                  <a:srgbClr val="3E3E3E"/>
                </a:solidFill>
                <a:latin typeface="Titillium Web"/>
              </a:rPr>
              <a:t>ist</a:t>
            </a:r>
            <a:endParaRPr lang="de-DE" sz="1100">
              <a:solidFill>
                <a:srgbClr val="3E3E3E"/>
              </a:solidFill>
              <a:latin typeface="Titillium Web"/>
            </a:endParaRPr>
          </a:p>
        </p:txBody>
      </p:sp>
      <p:pic>
        <p:nvPicPr>
          <p:cNvPr id="4" name="Bildplatzhalter 6">
            <a:extLst>
              <a:ext uri="{FF2B5EF4-FFF2-40B4-BE49-F238E27FC236}">
                <a16:creationId xmlns:a16="http://schemas.microsoft.com/office/drawing/2014/main" id="{EA5D6CFD-EFB3-90F8-AD92-F5951DB2EC1D}"/>
              </a:ext>
            </a:extLst>
          </p:cNvPr>
          <p:cNvPicPr>
            <a:picLocks noGrp="1" noChangeAspect="1"/>
          </p:cNvPicPr>
          <p:nvPr>
            <p:ph type="pic" sz="quarter" idx="12"/>
          </p:nvPr>
        </p:nvPicPr>
        <p:blipFill>
          <a:blip r:embed="rId5">
            <a:extLst>
              <a:ext uri="{96DAC541-7B7A-43D3-8B79-37D633B846F1}">
                <asvg:svgBlip xmlns:asvg="http://schemas.microsoft.com/office/drawing/2016/SVG/main" r:embed="rId6"/>
              </a:ext>
            </a:extLst>
          </a:blip>
          <a:srcRect l="438" r="438"/>
          <a:stretch/>
        </p:blipFill>
        <p:spPr>
          <a:xfrm>
            <a:off x="492393" y="485557"/>
            <a:ext cx="179388" cy="180975"/>
          </a:xfrm>
        </p:spPr>
      </p:pic>
      <p:pic>
        <p:nvPicPr>
          <p:cNvPr id="9" name="Grafik 8">
            <a:extLst>
              <a:ext uri="{FF2B5EF4-FFF2-40B4-BE49-F238E27FC236}">
                <a16:creationId xmlns:a16="http://schemas.microsoft.com/office/drawing/2014/main" id="{EE9D025D-8D0D-3726-D41D-CE9496BAAA54}"/>
              </a:ext>
            </a:extLst>
          </p:cNvPr>
          <p:cNvPicPr>
            <a:picLocks noChangeAspect="1"/>
          </p:cNvPicPr>
          <p:nvPr/>
        </p:nvPicPr>
        <p:blipFill>
          <a:blip r:embed="rId7"/>
          <a:stretch>
            <a:fillRect/>
          </a:stretch>
        </p:blipFill>
        <p:spPr>
          <a:xfrm>
            <a:off x="1347445" y="238519"/>
            <a:ext cx="425648" cy="425648"/>
          </a:xfrm>
          <a:prstGeom prst="rect">
            <a:avLst/>
          </a:prstGeom>
        </p:spPr>
      </p:pic>
    </p:spTree>
    <p:extLst>
      <p:ext uri="{BB962C8B-B14F-4D97-AF65-F5344CB8AC3E}">
        <p14:creationId xmlns:p14="http://schemas.microsoft.com/office/powerpoint/2010/main" val="13023684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B10C22CF-EFD2-D5A9-AD06-90463047FE72}"/>
              </a:ext>
            </a:extLst>
          </p:cNvPr>
          <p:cNvSpPr txBox="1">
            <a:spLocks/>
          </p:cNvSpPr>
          <p:nvPr/>
        </p:nvSpPr>
        <p:spPr>
          <a:xfrm>
            <a:off x="3413760" y="5051497"/>
            <a:ext cx="1473914" cy="373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solidFill>
                  <a:srgbClr val="515151"/>
                </a:solidFill>
                <a:latin typeface="Titillium Web" pitchFamily="2" charset="77"/>
              </a:rPr>
              <a:t>Ohne EG</a:t>
            </a:r>
          </a:p>
        </p:txBody>
      </p:sp>
      <p:sp>
        <p:nvSpPr>
          <p:cNvPr id="7" name="Inhaltsplatzhalter 2">
            <a:extLst>
              <a:ext uri="{FF2B5EF4-FFF2-40B4-BE49-F238E27FC236}">
                <a16:creationId xmlns:a16="http://schemas.microsoft.com/office/drawing/2014/main" id="{CF21DD79-4169-772B-0396-000B7ED7C539}"/>
              </a:ext>
            </a:extLst>
          </p:cNvPr>
          <p:cNvSpPr txBox="1">
            <a:spLocks/>
          </p:cNvSpPr>
          <p:nvPr/>
        </p:nvSpPr>
        <p:spPr>
          <a:xfrm>
            <a:off x="7728507" y="5099124"/>
            <a:ext cx="1473914" cy="373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solidFill>
                  <a:srgbClr val="EB5032"/>
                </a:solidFill>
                <a:latin typeface="Titillium Web" pitchFamily="2" charset="77"/>
              </a:rPr>
              <a:t>Mit EG</a:t>
            </a:r>
          </a:p>
        </p:txBody>
      </p:sp>
      <p:pic>
        <p:nvPicPr>
          <p:cNvPr id="13" name="Grafik 12">
            <a:extLst>
              <a:ext uri="{FF2B5EF4-FFF2-40B4-BE49-F238E27FC236}">
                <a16:creationId xmlns:a16="http://schemas.microsoft.com/office/drawing/2014/main" id="{E9C67DB9-A887-5B2C-6F8E-FC0779A5E4B8}"/>
              </a:ext>
            </a:extLst>
          </p:cNvPr>
          <p:cNvPicPr>
            <a:picLocks noChangeAspect="1"/>
          </p:cNvPicPr>
          <p:nvPr/>
        </p:nvPicPr>
        <p:blipFill>
          <a:blip r:embed="rId2"/>
          <a:stretch>
            <a:fillRect/>
          </a:stretch>
        </p:blipFill>
        <p:spPr>
          <a:xfrm>
            <a:off x="6775448" y="2510164"/>
            <a:ext cx="2568271" cy="1230630"/>
          </a:xfrm>
          <a:prstGeom prst="rect">
            <a:avLst/>
          </a:prstGeom>
        </p:spPr>
      </p:pic>
      <p:pic>
        <p:nvPicPr>
          <p:cNvPr id="14" name="Grafik 13">
            <a:extLst>
              <a:ext uri="{FF2B5EF4-FFF2-40B4-BE49-F238E27FC236}">
                <a16:creationId xmlns:a16="http://schemas.microsoft.com/office/drawing/2014/main" id="{DEEB704D-D672-460A-9FA7-FCB006764E42}"/>
              </a:ext>
            </a:extLst>
          </p:cNvPr>
          <p:cNvPicPr>
            <a:picLocks noChangeAspect="1"/>
          </p:cNvPicPr>
          <p:nvPr/>
        </p:nvPicPr>
        <p:blipFill>
          <a:blip r:embed="rId3"/>
          <a:stretch>
            <a:fillRect/>
          </a:stretch>
        </p:blipFill>
        <p:spPr>
          <a:xfrm>
            <a:off x="2604052" y="2454918"/>
            <a:ext cx="2699468" cy="1293495"/>
          </a:xfrm>
          <a:prstGeom prst="rect">
            <a:avLst/>
          </a:prstGeom>
        </p:spPr>
      </p:pic>
      <p:pic>
        <p:nvPicPr>
          <p:cNvPr id="15" name="Grafik 14">
            <a:extLst>
              <a:ext uri="{FF2B5EF4-FFF2-40B4-BE49-F238E27FC236}">
                <a16:creationId xmlns:a16="http://schemas.microsoft.com/office/drawing/2014/main" id="{019234B0-547F-2005-E861-C3462D51DFFA}"/>
              </a:ext>
            </a:extLst>
          </p:cNvPr>
          <p:cNvPicPr>
            <a:picLocks noChangeAspect="1"/>
          </p:cNvPicPr>
          <p:nvPr/>
        </p:nvPicPr>
        <p:blipFill>
          <a:blip r:embed="rId4"/>
          <a:stretch>
            <a:fillRect/>
          </a:stretch>
        </p:blipFill>
        <p:spPr>
          <a:xfrm>
            <a:off x="7830464" y="4061253"/>
            <a:ext cx="635000" cy="635000"/>
          </a:xfrm>
          <a:prstGeom prst="rect">
            <a:avLst/>
          </a:prstGeom>
        </p:spPr>
      </p:pic>
      <p:pic>
        <p:nvPicPr>
          <p:cNvPr id="16" name="Grafik 15">
            <a:extLst>
              <a:ext uri="{FF2B5EF4-FFF2-40B4-BE49-F238E27FC236}">
                <a16:creationId xmlns:a16="http://schemas.microsoft.com/office/drawing/2014/main" id="{16E1BB04-13B4-839F-921E-7BF805BD997B}"/>
              </a:ext>
            </a:extLst>
          </p:cNvPr>
          <p:cNvPicPr>
            <a:picLocks noChangeAspect="1"/>
          </p:cNvPicPr>
          <p:nvPr/>
        </p:nvPicPr>
        <p:blipFill>
          <a:blip r:embed="rId5"/>
          <a:stretch>
            <a:fillRect/>
          </a:stretch>
        </p:blipFill>
        <p:spPr>
          <a:xfrm>
            <a:off x="3420536" y="3872126"/>
            <a:ext cx="983187" cy="983187"/>
          </a:xfrm>
          <a:prstGeom prst="rect">
            <a:avLst/>
          </a:prstGeom>
        </p:spPr>
      </p:pic>
      <p:sp>
        <p:nvSpPr>
          <p:cNvPr id="3" name="Textplatzhalter 2">
            <a:extLst>
              <a:ext uri="{FF2B5EF4-FFF2-40B4-BE49-F238E27FC236}">
                <a16:creationId xmlns:a16="http://schemas.microsoft.com/office/drawing/2014/main" id="{635ABFD5-AD08-16A7-3647-CC63B53045E6}"/>
              </a:ext>
            </a:extLst>
          </p:cNvPr>
          <p:cNvSpPr>
            <a:spLocks noGrp="1"/>
          </p:cNvSpPr>
          <p:nvPr>
            <p:ph type="body" sz="quarter" idx="11"/>
          </p:nvPr>
        </p:nvSpPr>
        <p:spPr/>
        <p:txBody>
          <a:bodyPr/>
          <a:lstStyle/>
          <a:p>
            <a:r>
              <a:rPr lang="de-DE" sz="1600" dirty="0">
                <a:solidFill>
                  <a:srgbClr val="6BBD99"/>
                </a:solidFill>
                <a:latin typeface="Titillium Web SemiBold" pitchFamily="2" charset="77"/>
              </a:rPr>
              <a:t>ENERGIEGEMEINSCHAFTEN</a:t>
            </a:r>
          </a:p>
        </p:txBody>
      </p:sp>
      <p:sp>
        <p:nvSpPr>
          <p:cNvPr id="2" name="Titel 1">
            <a:extLst>
              <a:ext uri="{FF2B5EF4-FFF2-40B4-BE49-F238E27FC236}">
                <a16:creationId xmlns:a16="http://schemas.microsoft.com/office/drawing/2014/main" id="{C20689BF-6CAC-C579-5684-E87C1BDAA671}"/>
              </a:ext>
            </a:extLst>
          </p:cNvPr>
          <p:cNvSpPr>
            <a:spLocks noGrp="1"/>
          </p:cNvSpPr>
          <p:nvPr>
            <p:ph type="title"/>
          </p:nvPr>
        </p:nvSpPr>
        <p:spPr/>
        <p:txBody>
          <a:bodyPr/>
          <a:lstStyle/>
          <a:p>
            <a:r>
              <a:rPr lang="de-DE" dirty="0"/>
              <a:t>Vergleich</a:t>
            </a:r>
          </a:p>
        </p:txBody>
      </p:sp>
    </p:spTree>
    <p:extLst>
      <p:ext uri="{BB962C8B-B14F-4D97-AF65-F5344CB8AC3E}">
        <p14:creationId xmlns:p14="http://schemas.microsoft.com/office/powerpoint/2010/main" val="13092994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B10C22CF-EFD2-D5A9-AD06-90463047FE72}"/>
              </a:ext>
            </a:extLst>
          </p:cNvPr>
          <p:cNvSpPr txBox="1">
            <a:spLocks/>
          </p:cNvSpPr>
          <p:nvPr/>
        </p:nvSpPr>
        <p:spPr>
          <a:xfrm>
            <a:off x="2449553" y="5106743"/>
            <a:ext cx="1473914" cy="373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solidFill>
                  <a:srgbClr val="515151"/>
                </a:solidFill>
                <a:latin typeface="Titillium Web" pitchFamily="2" charset="77"/>
              </a:rPr>
              <a:t>Ohne EG</a:t>
            </a:r>
          </a:p>
        </p:txBody>
      </p:sp>
      <p:pic>
        <p:nvPicPr>
          <p:cNvPr id="14" name="Grafik 13">
            <a:extLst>
              <a:ext uri="{FF2B5EF4-FFF2-40B4-BE49-F238E27FC236}">
                <a16:creationId xmlns:a16="http://schemas.microsoft.com/office/drawing/2014/main" id="{DEEB704D-D672-460A-9FA7-FCB006764E42}"/>
              </a:ext>
            </a:extLst>
          </p:cNvPr>
          <p:cNvPicPr>
            <a:picLocks noChangeAspect="1"/>
          </p:cNvPicPr>
          <p:nvPr/>
        </p:nvPicPr>
        <p:blipFill>
          <a:blip r:embed="rId2"/>
          <a:stretch>
            <a:fillRect/>
          </a:stretch>
        </p:blipFill>
        <p:spPr>
          <a:xfrm>
            <a:off x="1639845" y="2510164"/>
            <a:ext cx="2699468" cy="1293495"/>
          </a:xfrm>
          <a:prstGeom prst="rect">
            <a:avLst/>
          </a:prstGeom>
        </p:spPr>
      </p:pic>
      <p:pic>
        <p:nvPicPr>
          <p:cNvPr id="16" name="Grafik 15">
            <a:extLst>
              <a:ext uri="{FF2B5EF4-FFF2-40B4-BE49-F238E27FC236}">
                <a16:creationId xmlns:a16="http://schemas.microsoft.com/office/drawing/2014/main" id="{16E1BB04-13B4-839F-921E-7BF805BD997B}"/>
              </a:ext>
            </a:extLst>
          </p:cNvPr>
          <p:cNvPicPr>
            <a:picLocks noChangeAspect="1"/>
          </p:cNvPicPr>
          <p:nvPr/>
        </p:nvPicPr>
        <p:blipFill>
          <a:blip r:embed="rId3"/>
          <a:stretch>
            <a:fillRect/>
          </a:stretch>
        </p:blipFill>
        <p:spPr>
          <a:xfrm>
            <a:off x="2456329" y="3927372"/>
            <a:ext cx="983187" cy="983187"/>
          </a:xfrm>
          <a:prstGeom prst="rect">
            <a:avLst/>
          </a:prstGeom>
        </p:spPr>
      </p:pic>
      <p:sp>
        <p:nvSpPr>
          <p:cNvPr id="2" name="Textfeld 1">
            <a:extLst>
              <a:ext uri="{FF2B5EF4-FFF2-40B4-BE49-F238E27FC236}">
                <a16:creationId xmlns:a16="http://schemas.microsoft.com/office/drawing/2014/main" id="{442B30F9-E1E6-146A-ADE3-0A759AE6064C}"/>
              </a:ext>
            </a:extLst>
          </p:cNvPr>
          <p:cNvSpPr txBox="1"/>
          <p:nvPr/>
        </p:nvSpPr>
        <p:spPr>
          <a:xfrm>
            <a:off x="5369944" y="2104460"/>
            <a:ext cx="5586663" cy="3008772"/>
          </a:xfrm>
          <a:prstGeom prst="rect">
            <a:avLst/>
          </a:prstGeom>
          <a:noFill/>
        </p:spPr>
        <p:txBody>
          <a:bodyPr wrap="square">
            <a:spAutoFit/>
          </a:bodyPr>
          <a:lstStyle/>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PV-Überschuss wird um 5,7 Cent an Energieversorger (</a:t>
            </a:r>
            <a:r>
              <a:rPr lang="de-DE" sz="1600" dirty="0" err="1">
                <a:solidFill>
                  <a:schemeClr val="tx1">
                    <a:lumMod val="75000"/>
                    <a:lumOff val="25000"/>
                  </a:schemeClr>
                </a:solidFill>
                <a:latin typeface="Titillium" pitchFamily="2" charset="77"/>
              </a:rPr>
              <a:t>OeMAG</a:t>
            </a:r>
            <a:r>
              <a:rPr lang="de-DE" sz="1600" dirty="0">
                <a:solidFill>
                  <a:schemeClr val="tx1">
                    <a:lumMod val="75000"/>
                    <a:lumOff val="25000"/>
                  </a:schemeClr>
                </a:solidFill>
                <a:latin typeface="Titillium" pitchFamily="2" charset="77"/>
              </a:rPr>
              <a:t> – Stand März) verkauft</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Nachbar kauft PV-Überschuss vom EVU um 20 Cent (zuzüglich Netzkosten + Steuern und Abgaben)</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Wertschöpfung ist nur beim Energieversorger!</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Stromkosten steigen weiter – Abhängigkeit von Strombörse!</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Einzelkämpfer</a:t>
            </a:r>
          </a:p>
        </p:txBody>
      </p:sp>
      <p:sp>
        <p:nvSpPr>
          <p:cNvPr id="6" name="Textplatzhalter 5">
            <a:extLst>
              <a:ext uri="{FF2B5EF4-FFF2-40B4-BE49-F238E27FC236}">
                <a16:creationId xmlns:a16="http://schemas.microsoft.com/office/drawing/2014/main" id="{CC65B84D-815E-D673-B539-A157F0FB6402}"/>
              </a:ext>
            </a:extLst>
          </p:cNvPr>
          <p:cNvSpPr>
            <a:spLocks noGrp="1"/>
          </p:cNvSpPr>
          <p:nvPr>
            <p:ph type="body" sz="quarter" idx="11"/>
          </p:nvPr>
        </p:nvSpPr>
        <p:spPr/>
        <p:txBody>
          <a:bodyPr/>
          <a:lstStyle/>
          <a:p>
            <a:r>
              <a:rPr lang="de-DE" sz="1600" dirty="0">
                <a:solidFill>
                  <a:srgbClr val="6BBD99"/>
                </a:solidFill>
                <a:latin typeface="Titillium Web SemiBold" pitchFamily="2" charset="77"/>
              </a:rPr>
              <a:t>ENERGIEGEMEINSCHAFTEN</a:t>
            </a:r>
          </a:p>
        </p:txBody>
      </p:sp>
      <p:sp>
        <p:nvSpPr>
          <p:cNvPr id="5" name="Titel 4">
            <a:extLst>
              <a:ext uri="{FF2B5EF4-FFF2-40B4-BE49-F238E27FC236}">
                <a16:creationId xmlns:a16="http://schemas.microsoft.com/office/drawing/2014/main" id="{CD9EF3CB-E8ED-E09E-0C22-9148AE1C725B}"/>
              </a:ext>
            </a:extLst>
          </p:cNvPr>
          <p:cNvSpPr>
            <a:spLocks noGrp="1"/>
          </p:cNvSpPr>
          <p:nvPr>
            <p:ph type="title"/>
          </p:nvPr>
        </p:nvSpPr>
        <p:spPr/>
        <p:txBody>
          <a:bodyPr/>
          <a:lstStyle/>
          <a:p>
            <a:r>
              <a:rPr lang="de-DE" dirty="0"/>
              <a:t>Situation ohne</a:t>
            </a:r>
          </a:p>
        </p:txBody>
      </p:sp>
    </p:spTree>
    <p:extLst>
      <p:ext uri="{BB962C8B-B14F-4D97-AF65-F5344CB8AC3E}">
        <p14:creationId xmlns:p14="http://schemas.microsoft.com/office/powerpoint/2010/main" val="5837069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42B30F9-E1E6-146A-ADE3-0A759AE6064C}"/>
              </a:ext>
            </a:extLst>
          </p:cNvPr>
          <p:cNvSpPr txBox="1"/>
          <p:nvPr/>
        </p:nvSpPr>
        <p:spPr>
          <a:xfrm>
            <a:off x="5369944" y="2310120"/>
            <a:ext cx="5586663" cy="3006016"/>
          </a:xfrm>
          <a:prstGeom prst="rect">
            <a:avLst/>
          </a:prstGeom>
          <a:noFill/>
        </p:spPr>
        <p:txBody>
          <a:bodyPr wrap="square">
            <a:spAutoFit/>
          </a:bodyPr>
          <a:lstStyle/>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PV-Überschuss wird um 13 / 14 / 15 Cent direkt an den Nachbarn verkauft</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Nachbar zahlt reduzierte Netzkosten + geringere Steuern und Abgaben</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Stromkosten in der Gemeinschaft sinken! Jede/</a:t>
            </a:r>
            <a:r>
              <a:rPr lang="de-DE" sz="1600" dirty="0" err="1">
                <a:solidFill>
                  <a:schemeClr val="tx1">
                    <a:lumMod val="75000"/>
                    <a:lumOff val="25000"/>
                  </a:schemeClr>
                </a:solidFill>
                <a:latin typeface="Titillium" pitchFamily="2" charset="77"/>
              </a:rPr>
              <a:t>r</a:t>
            </a:r>
            <a:r>
              <a:rPr lang="de-DE" sz="1600" dirty="0">
                <a:solidFill>
                  <a:schemeClr val="tx1">
                    <a:lumMod val="75000"/>
                    <a:lumOff val="25000"/>
                  </a:schemeClr>
                </a:solidFill>
                <a:latin typeface="Titillium" pitchFamily="2" charset="77"/>
              </a:rPr>
              <a:t> profitiert!</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Strompreise in der Gemeinschaft bleiben stabil!</a:t>
            </a:r>
          </a:p>
          <a:p>
            <a:pPr marL="742950" lvl="1" indent="-285750">
              <a:lnSpc>
                <a:spcPct val="150000"/>
              </a:lnSpc>
              <a:buClr>
                <a:srgbClr val="EB5032"/>
              </a:buClr>
              <a:buSzPct val="140000"/>
              <a:buFont typeface="Wingdings" pitchFamily="2" charset="2"/>
              <a:buChar char="§"/>
            </a:pPr>
            <a:r>
              <a:rPr lang="de-DE" sz="1600" dirty="0">
                <a:solidFill>
                  <a:schemeClr val="tx1">
                    <a:lumMod val="75000"/>
                    <a:lumOff val="25000"/>
                  </a:schemeClr>
                </a:solidFill>
                <a:latin typeface="Titillium" pitchFamily="2" charset="77"/>
              </a:rPr>
              <a:t>Wertschöpfung bleibt in der Region! </a:t>
            </a:r>
          </a:p>
        </p:txBody>
      </p:sp>
      <p:sp>
        <p:nvSpPr>
          <p:cNvPr id="3" name="Inhaltsplatzhalter 2">
            <a:extLst>
              <a:ext uri="{FF2B5EF4-FFF2-40B4-BE49-F238E27FC236}">
                <a16:creationId xmlns:a16="http://schemas.microsoft.com/office/drawing/2014/main" id="{E2E72AE2-5B12-C98F-A21A-82F3C38530CA}"/>
              </a:ext>
            </a:extLst>
          </p:cNvPr>
          <p:cNvSpPr txBox="1">
            <a:spLocks/>
          </p:cNvSpPr>
          <p:nvPr/>
        </p:nvSpPr>
        <p:spPr>
          <a:xfrm>
            <a:off x="2790747" y="5129604"/>
            <a:ext cx="1473914" cy="373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solidFill>
                  <a:srgbClr val="EB5032"/>
                </a:solidFill>
                <a:latin typeface="Titillium Web" pitchFamily="2" charset="77"/>
              </a:rPr>
              <a:t>Mit EG</a:t>
            </a:r>
          </a:p>
        </p:txBody>
      </p:sp>
      <p:pic>
        <p:nvPicPr>
          <p:cNvPr id="5" name="Grafik 4">
            <a:extLst>
              <a:ext uri="{FF2B5EF4-FFF2-40B4-BE49-F238E27FC236}">
                <a16:creationId xmlns:a16="http://schemas.microsoft.com/office/drawing/2014/main" id="{366654F3-E0B4-7E4D-C5B1-DEEC9A5A166D}"/>
              </a:ext>
            </a:extLst>
          </p:cNvPr>
          <p:cNvPicPr>
            <a:picLocks noChangeAspect="1"/>
          </p:cNvPicPr>
          <p:nvPr/>
        </p:nvPicPr>
        <p:blipFill>
          <a:blip r:embed="rId2"/>
          <a:stretch>
            <a:fillRect/>
          </a:stretch>
        </p:blipFill>
        <p:spPr>
          <a:xfrm>
            <a:off x="1837688" y="2540644"/>
            <a:ext cx="2568271" cy="1230630"/>
          </a:xfrm>
          <a:prstGeom prst="rect">
            <a:avLst/>
          </a:prstGeom>
        </p:spPr>
      </p:pic>
      <p:pic>
        <p:nvPicPr>
          <p:cNvPr id="6" name="Grafik 5">
            <a:extLst>
              <a:ext uri="{FF2B5EF4-FFF2-40B4-BE49-F238E27FC236}">
                <a16:creationId xmlns:a16="http://schemas.microsoft.com/office/drawing/2014/main" id="{8EDFF195-354D-80B2-7B9E-963A68F0E6C8}"/>
              </a:ext>
            </a:extLst>
          </p:cNvPr>
          <p:cNvPicPr>
            <a:picLocks noChangeAspect="1"/>
          </p:cNvPicPr>
          <p:nvPr/>
        </p:nvPicPr>
        <p:blipFill>
          <a:blip r:embed="rId3"/>
          <a:stretch>
            <a:fillRect/>
          </a:stretch>
        </p:blipFill>
        <p:spPr>
          <a:xfrm>
            <a:off x="2892704" y="4091733"/>
            <a:ext cx="635000" cy="635000"/>
          </a:xfrm>
          <a:prstGeom prst="rect">
            <a:avLst/>
          </a:prstGeom>
        </p:spPr>
      </p:pic>
      <p:sp>
        <p:nvSpPr>
          <p:cNvPr id="8" name="Textplatzhalter 7">
            <a:extLst>
              <a:ext uri="{FF2B5EF4-FFF2-40B4-BE49-F238E27FC236}">
                <a16:creationId xmlns:a16="http://schemas.microsoft.com/office/drawing/2014/main" id="{13A1564A-8464-6C20-2271-64F277ACD241}"/>
              </a:ext>
            </a:extLst>
          </p:cNvPr>
          <p:cNvSpPr>
            <a:spLocks noGrp="1"/>
          </p:cNvSpPr>
          <p:nvPr>
            <p:ph type="body" sz="quarter" idx="11"/>
          </p:nvPr>
        </p:nvSpPr>
        <p:spPr/>
        <p:txBody>
          <a:bodyPr/>
          <a:lstStyle/>
          <a:p>
            <a:r>
              <a:rPr lang="de-DE" sz="1600" dirty="0">
                <a:solidFill>
                  <a:srgbClr val="6BBD99"/>
                </a:solidFill>
                <a:latin typeface="Titillium Web SemiBold" pitchFamily="2" charset="77"/>
              </a:rPr>
              <a:t>ENERGIEGEMEINSCHAFTEN</a:t>
            </a:r>
          </a:p>
        </p:txBody>
      </p:sp>
      <p:sp>
        <p:nvSpPr>
          <p:cNvPr id="7" name="Titel 6">
            <a:extLst>
              <a:ext uri="{FF2B5EF4-FFF2-40B4-BE49-F238E27FC236}">
                <a16:creationId xmlns:a16="http://schemas.microsoft.com/office/drawing/2014/main" id="{EA1D4401-88F0-22CF-2951-EE0904409683}"/>
              </a:ext>
            </a:extLst>
          </p:cNvPr>
          <p:cNvSpPr>
            <a:spLocks noGrp="1"/>
          </p:cNvSpPr>
          <p:nvPr>
            <p:ph type="title"/>
          </p:nvPr>
        </p:nvSpPr>
        <p:spPr/>
        <p:txBody>
          <a:bodyPr/>
          <a:lstStyle/>
          <a:p>
            <a:r>
              <a:rPr lang="de-DE" dirty="0"/>
              <a:t>Situation mit</a:t>
            </a:r>
          </a:p>
        </p:txBody>
      </p:sp>
    </p:spTree>
    <p:extLst>
      <p:ext uri="{BB962C8B-B14F-4D97-AF65-F5344CB8AC3E}">
        <p14:creationId xmlns:p14="http://schemas.microsoft.com/office/powerpoint/2010/main" val="31972673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rafik 75">
            <a:extLst>
              <a:ext uri="{FF2B5EF4-FFF2-40B4-BE49-F238E27FC236}">
                <a16:creationId xmlns:a16="http://schemas.microsoft.com/office/drawing/2014/main" id="{E8A25856-C0DC-3D56-9434-3C7248B5F7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5319" y="2504398"/>
            <a:ext cx="278094" cy="3192519"/>
          </a:xfrm>
          <a:prstGeom prst="rect">
            <a:avLst/>
          </a:prstGeom>
        </p:spPr>
      </p:pic>
      <p:pic>
        <p:nvPicPr>
          <p:cNvPr id="78" name="Grafik 77">
            <a:extLst>
              <a:ext uri="{FF2B5EF4-FFF2-40B4-BE49-F238E27FC236}">
                <a16:creationId xmlns:a16="http://schemas.microsoft.com/office/drawing/2014/main" id="{41938710-58C8-291D-A69B-0E9CE8983C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8814" y="2538688"/>
            <a:ext cx="1447358" cy="1497965"/>
          </a:xfrm>
          <a:prstGeom prst="rect">
            <a:avLst/>
          </a:prstGeom>
        </p:spPr>
      </p:pic>
      <p:pic>
        <p:nvPicPr>
          <p:cNvPr id="79" name="Grafik 78">
            <a:extLst>
              <a:ext uri="{FF2B5EF4-FFF2-40B4-BE49-F238E27FC236}">
                <a16:creationId xmlns:a16="http://schemas.microsoft.com/office/drawing/2014/main" id="{36278EDB-5D0B-5FB7-25BD-313AED8941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4402706" y="4164662"/>
            <a:ext cx="1447358" cy="1497965"/>
          </a:xfrm>
          <a:prstGeom prst="rect">
            <a:avLst/>
          </a:prstGeom>
        </p:spPr>
      </p:pic>
      <p:sp>
        <p:nvSpPr>
          <p:cNvPr id="13" name="Rechteck: abgerundete Ecken 28">
            <a:extLst>
              <a:ext uri="{FF2B5EF4-FFF2-40B4-BE49-F238E27FC236}">
                <a16:creationId xmlns:a16="http://schemas.microsoft.com/office/drawing/2014/main" id="{54476E93-B718-F90A-E72B-842DFAF80462}"/>
              </a:ext>
            </a:extLst>
          </p:cNvPr>
          <p:cNvSpPr/>
          <p:nvPr/>
        </p:nvSpPr>
        <p:spPr>
          <a:xfrm>
            <a:off x="6407651" y="2769906"/>
            <a:ext cx="2853785" cy="1206512"/>
          </a:xfrm>
          <a:prstGeom prst="roundRect">
            <a:avLst/>
          </a:prstGeom>
          <a:solidFill>
            <a:srgbClr val="F2F2F2"/>
          </a:solidFill>
          <a:ln w="1270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r>
              <a:rPr lang="de-AT" sz="1200" dirty="0">
                <a:solidFill>
                  <a:srgbClr val="3C3C3C"/>
                </a:solidFill>
                <a:latin typeface="Titillium Web" pitchFamily="2" charset="77"/>
              </a:rPr>
              <a:t>     20,0 ct Energiekosten</a:t>
            </a:r>
          </a:p>
          <a:p>
            <a:r>
              <a:rPr lang="de-AT" sz="1200" dirty="0">
                <a:solidFill>
                  <a:srgbClr val="3C3C3C"/>
                </a:solidFill>
                <a:latin typeface="Titillium Web" pitchFamily="2" charset="77"/>
              </a:rPr>
              <a:t>+     8,5 ct Netznutzungsentgelt</a:t>
            </a:r>
            <a:br>
              <a:rPr lang="de-AT" sz="1200" dirty="0">
                <a:solidFill>
                  <a:srgbClr val="3C3C3C"/>
                </a:solidFill>
                <a:latin typeface="Titillium Web" pitchFamily="2" charset="77"/>
              </a:rPr>
            </a:br>
            <a:r>
              <a:rPr lang="de-AT" sz="1200" dirty="0">
                <a:solidFill>
                  <a:srgbClr val="3C3C3C"/>
                </a:solidFill>
                <a:latin typeface="Titillium Web" pitchFamily="2" charset="77"/>
              </a:rPr>
              <a:t>+     1,5 ct Elektrizitätsabgabe (ab 2025)</a:t>
            </a:r>
          </a:p>
          <a:p>
            <a:r>
              <a:rPr lang="de-AT" sz="1200" dirty="0">
                <a:solidFill>
                  <a:srgbClr val="3C3C3C"/>
                </a:solidFill>
                <a:latin typeface="Titillium Web" pitchFamily="2" charset="77"/>
              </a:rPr>
              <a:t>+     6,0 ct Mehrwertsteuer</a:t>
            </a:r>
            <a:br>
              <a:rPr lang="de-AT" sz="1200" dirty="0">
                <a:solidFill>
                  <a:srgbClr val="3C3C3C"/>
                </a:solidFill>
                <a:latin typeface="Titillium Web" pitchFamily="2" charset="77"/>
              </a:rPr>
            </a:br>
            <a:r>
              <a:rPr lang="de-AT" sz="1200" b="1" dirty="0">
                <a:solidFill>
                  <a:srgbClr val="3C3C3C"/>
                </a:solidFill>
                <a:latin typeface="Titillium Web" pitchFamily="2" charset="77"/>
              </a:rPr>
              <a:t>=   36,0 ct Gesamtstromkosten</a:t>
            </a:r>
          </a:p>
        </p:txBody>
      </p:sp>
      <p:sp>
        <p:nvSpPr>
          <p:cNvPr id="14" name="Textfeld 13">
            <a:extLst>
              <a:ext uri="{FF2B5EF4-FFF2-40B4-BE49-F238E27FC236}">
                <a16:creationId xmlns:a16="http://schemas.microsoft.com/office/drawing/2014/main" id="{A38CFFB5-F6B1-D711-B870-24D1B2E85AF7}"/>
              </a:ext>
            </a:extLst>
          </p:cNvPr>
          <p:cNvSpPr txBox="1"/>
          <p:nvPr/>
        </p:nvSpPr>
        <p:spPr>
          <a:xfrm>
            <a:off x="6276876" y="1942719"/>
            <a:ext cx="1984248" cy="400110"/>
          </a:xfrm>
          <a:prstGeom prst="rect">
            <a:avLst/>
          </a:prstGeom>
          <a:noFill/>
        </p:spPr>
        <p:txBody>
          <a:bodyPr wrap="square" rtlCol="0">
            <a:spAutoFit/>
          </a:bodyPr>
          <a:lstStyle/>
          <a:p>
            <a:pPr algn="l"/>
            <a:r>
              <a:rPr lang="de-DE" sz="2000" b="1" dirty="0">
                <a:solidFill>
                  <a:srgbClr val="B2B2B2"/>
                </a:solidFill>
                <a:latin typeface="Titillium Web" pitchFamily="2" charset="77"/>
              </a:rPr>
              <a:t>Karli</a:t>
            </a:r>
            <a:endParaRPr lang="de-AT" sz="2000" b="1" dirty="0">
              <a:solidFill>
                <a:srgbClr val="B2B2B2"/>
              </a:solidFill>
              <a:latin typeface="Titillium Web" pitchFamily="2" charset="77"/>
            </a:endParaRPr>
          </a:p>
        </p:txBody>
      </p:sp>
      <p:sp>
        <p:nvSpPr>
          <p:cNvPr id="2" name="Titel 1">
            <a:extLst>
              <a:ext uri="{FF2B5EF4-FFF2-40B4-BE49-F238E27FC236}">
                <a16:creationId xmlns:a16="http://schemas.microsoft.com/office/drawing/2014/main" id="{9696E7F3-820E-B212-01CA-AFFA181B7AB3}"/>
              </a:ext>
            </a:extLst>
          </p:cNvPr>
          <p:cNvSpPr>
            <a:spLocks noGrp="1"/>
          </p:cNvSpPr>
          <p:nvPr>
            <p:ph type="title"/>
          </p:nvPr>
        </p:nvSpPr>
        <p:spPr/>
        <p:txBody>
          <a:bodyPr/>
          <a:lstStyle/>
          <a:p>
            <a:r>
              <a:rPr lang="de-DE" dirty="0"/>
              <a:t>Strom kaufen</a:t>
            </a:r>
          </a:p>
        </p:txBody>
      </p:sp>
      <p:sp>
        <p:nvSpPr>
          <p:cNvPr id="3" name="Textplatzhalter 2">
            <a:extLst>
              <a:ext uri="{FF2B5EF4-FFF2-40B4-BE49-F238E27FC236}">
                <a16:creationId xmlns:a16="http://schemas.microsoft.com/office/drawing/2014/main" id="{BC106DBC-75B6-A9D6-E75A-88132E8F6F37}"/>
              </a:ext>
            </a:extLst>
          </p:cNvPr>
          <p:cNvSpPr>
            <a:spLocks noGrp="1"/>
          </p:cNvSpPr>
          <p:nvPr>
            <p:ph type="body" sz="quarter" idx="11"/>
          </p:nvPr>
        </p:nvSpPr>
        <p:spPr/>
        <p:txBody>
          <a:bodyPr/>
          <a:lstStyle/>
          <a:p>
            <a:r>
              <a:rPr lang="de-DE" dirty="0">
                <a:solidFill>
                  <a:srgbClr val="6BBD99"/>
                </a:solidFill>
              </a:rPr>
              <a:t>Energiegemeinschaften</a:t>
            </a:r>
          </a:p>
        </p:txBody>
      </p:sp>
      <p:grpSp>
        <p:nvGrpSpPr>
          <p:cNvPr id="58" name="Gruppieren 57">
            <a:extLst>
              <a:ext uri="{FF2B5EF4-FFF2-40B4-BE49-F238E27FC236}">
                <a16:creationId xmlns:a16="http://schemas.microsoft.com/office/drawing/2014/main" id="{05ED6B8D-4D11-7131-3374-57AF5FAB7942}"/>
              </a:ext>
            </a:extLst>
          </p:cNvPr>
          <p:cNvGrpSpPr/>
          <p:nvPr/>
        </p:nvGrpSpPr>
        <p:grpSpPr>
          <a:xfrm>
            <a:off x="5270261" y="1858862"/>
            <a:ext cx="1137390" cy="626107"/>
            <a:chOff x="6632664" y="1154101"/>
            <a:chExt cx="1137390" cy="626107"/>
          </a:xfrm>
        </p:grpSpPr>
        <p:sp>
          <p:nvSpPr>
            <p:cNvPr id="20" name="Oval 19">
              <a:extLst>
                <a:ext uri="{FF2B5EF4-FFF2-40B4-BE49-F238E27FC236}">
                  <a16:creationId xmlns:a16="http://schemas.microsoft.com/office/drawing/2014/main" id="{A503452F-371E-13F3-F281-E1512763A2D1}"/>
                </a:ext>
              </a:extLst>
            </p:cNvPr>
            <p:cNvSpPr/>
            <p:nvPr/>
          </p:nvSpPr>
          <p:spPr>
            <a:xfrm>
              <a:off x="6632664" y="1479343"/>
              <a:ext cx="1137390" cy="300865"/>
            </a:xfrm>
            <a:prstGeom prst="ellipse">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dirty="0">
                <a:solidFill>
                  <a:srgbClr val="FCFFFF"/>
                </a:solidFill>
                <a:latin typeface="Titillium Web SemiBold" pitchFamily="2" charset="77"/>
              </a:endParaRPr>
            </a:p>
          </p:txBody>
        </p:sp>
        <p:pic>
          <p:nvPicPr>
            <p:cNvPr id="18" name="Grafik 17">
              <a:extLst>
                <a:ext uri="{FF2B5EF4-FFF2-40B4-BE49-F238E27FC236}">
                  <a16:creationId xmlns:a16="http://schemas.microsoft.com/office/drawing/2014/main" id="{D6B1E881-401F-DE4A-4AF2-C3475EEBCD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8918" y="1154101"/>
              <a:ext cx="279400" cy="533400"/>
            </a:xfrm>
            <a:prstGeom prst="rect">
              <a:avLst/>
            </a:prstGeom>
          </p:spPr>
        </p:pic>
        <p:grpSp>
          <p:nvGrpSpPr>
            <p:cNvPr id="33" name="Grafik 29">
              <a:extLst>
                <a:ext uri="{FF2B5EF4-FFF2-40B4-BE49-F238E27FC236}">
                  <a16:creationId xmlns:a16="http://schemas.microsoft.com/office/drawing/2014/main" id="{73337479-A4E2-D557-F439-D72602510EA8}"/>
                </a:ext>
              </a:extLst>
            </p:cNvPr>
            <p:cNvGrpSpPr/>
            <p:nvPr/>
          </p:nvGrpSpPr>
          <p:grpSpPr>
            <a:xfrm>
              <a:off x="6777864" y="1212401"/>
              <a:ext cx="633421" cy="479331"/>
              <a:chOff x="6777864" y="1181405"/>
              <a:chExt cx="633421" cy="479331"/>
            </a:xfrm>
            <a:solidFill>
              <a:schemeClr val="bg1"/>
            </a:solidFill>
          </p:grpSpPr>
          <p:sp>
            <p:nvSpPr>
              <p:cNvPr id="34" name="Freihandform 33">
                <a:extLst>
                  <a:ext uri="{FF2B5EF4-FFF2-40B4-BE49-F238E27FC236}">
                    <a16:creationId xmlns:a16="http://schemas.microsoft.com/office/drawing/2014/main" id="{AE6C52B4-3E56-9A93-7BDE-5B304DE4CD32}"/>
                  </a:ext>
                </a:extLst>
              </p:cNvPr>
              <p:cNvSpPr/>
              <p:nvPr/>
            </p:nvSpPr>
            <p:spPr>
              <a:xfrm>
                <a:off x="6810756" y="1211445"/>
                <a:ext cx="278705" cy="311214"/>
              </a:xfrm>
              <a:custGeom>
                <a:avLst/>
                <a:gdLst>
                  <a:gd name="connsiteX0" fmla="*/ 139353 w 278705"/>
                  <a:gd name="connsiteY0" fmla="*/ 0 h 311214"/>
                  <a:gd name="connsiteX1" fmla="*/ 0 w 278705"/>
                  <a:gd name="connsiteY1" fmla="*/ 146572 h 311214"/>
                  <a:gd name="connsiteX2" fmla="*/ 0 w 278705"/>
                  <a:gd name="connsiteY2" fmla="*/ 311214 h 311214"/>
                  <a:gd name="connsiteX3" fmla="*/ 105163 w 278705"/>
                  <a:gd name="connsiteY3" fmla="*/ 311214 h 311214"/>
                  <a:gd name="connsiteX4" fmla="*/ 105163 w 278705"/>
                  <a:gd name="connsiteY4" fmla="*/ 214993 h 311214"/>
                  <a:gd name="connsiteX5" fmla="*/ 173542 w 278705"/>
                  <a:gd name="connsiteY5" fmla="*/ 214993 h 311214"/>
                  <a:gd name="connsiteX6" fmla="*/ 173542 w 278705"/>
                  <a:gd name="connsiteY6" fmla="*/ 311214 h 311214"/>
                  <a:gd name="connsiteX7" fmla="*/ 278706 w 278705"/>
                  <a:gd name="connsiteY7" fmla="*/ 311214 h 311214"/>
                  <a:gd name="connsiteX8" fmla="*/ 278706 w 278705"/>
                  <a:gd name="connsiteY8" fmla="*/ 146572 h 31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05" h="311214">
                    <a:moveTo>
                      <a:pt x="139353" y="0"/>
                    </a:moveTo>
                    <a:lnTo>
                      <a:pt x="0" y="146572"/>
                    </a:lnTo>
                    <a:lnTo>
                      <a:pt x="0" y="311214"/>
                    </a:lnTo>
                    <a:lnTo>
                      <a:pt x="105163" y="311214"/>
                    </a:lnTo>
                    <a:lnTo>
                      <a:pt x="105163" y="214993"/>
                    </a:lnTo>
                    <a:lnTo>
                      <a:pt x="173542" y="214993"/>
                    </a:lnTo>
                    <a:lnTo>
                      <a:pt x="173542" y="311214"/>
                    </a:lnTo>
                    <a:lnTo>
                      <a:pt x="278706" y="311214"/>
                    </a:lnTo>
                    <a:lnTo>
                      <a:pt x="278706" y="146572"/>
                    </a:lnTo>
                  </a:path>
                </a:pathLst>
              </a:custGeom>
              <a:solidFill>
                <a:schemeClr val="bg1"/>
              </a:solidFill>
              <a:ln w="19050" cap="rnd">
                <a:solidFill>
                  <a:srgbClr val="3C3C3C"/>
                </a:solidFill>
                <a:prstDash val="solid"/>
                <a:miter/>
              </a:ln>
            </p:spPr>
            <p:txBody>
              <a:bodyPr rtlCol="0" anchor="ctr"/>
              <a:lstStyle/>
              <a:p>
                <a:endParaRPr lang="de-DE"/>
              </a:p>
            </p:txBody>
          </p:sp>
          <p:sp>
            <p:nvSpPr>
              <p:cNvPr id="35" name="Freihandform 34">
                <a:extLst>
                  <a:ext uri="{FF2B5EF4-FFF2-40B4-BE49-F238E27FC236}">
                    <a16:creationId xmlns:a16="http://schemas.microsoft.com/office/drawing/2014/main" id="{CAD88DAD-5EA3-7783-094D-6401AB517732}"/>
                  </a:ext>
                </a:extLst>
              </p:cNvPr>
              <p:cNvSpPr/>
              <p:nvPr/>
            </p:nvSpPr>
            <p:spPr>
              <a:xfrm>
                <a:off x="7089462" y="1358017"/>
                <a:ext cx="191934" cy="164642"/>
              </a:xfrm>
              <a:custGeom>
                <a:avLst/>
                <a:gdLst>
                  <a:gd name="connsiteX0" fmla="*/ 191934 w 191934"/>
                  <a:gd name="connsiteY0" fmla="*/ 0 h 164642"/>
                  <a:gd name="connsiteX1" fmla="*/ 191934 w 191934"/>
                  <a:gd name="connsiteY1" fmla="*/ 164642 h 164642"/>
                  <a:gd name="connsiteX2" fmla="*/ 0 w 191934"/>
                  <a:gd name="connsiteY2" fmla="*/ 164642 h 164642"/>
                  <a:gd name="connsiteX3" fmla="*/ 0 w 191934"/>
                  <a:gd name="connsiteY3" fmla="*/ 0 h 164642"/>
                </a:gdLst>
                <a:ahLst/>
                <a:cxnLst>
                  <a:cxn ang="0">
                    <a:pos x="connsiteX0" y="connsiteY0"/>
                  </a:cxn>
                  <a:cxn ang="0">
                    <a:pos x="connsiteX1" y="connsiteY1"/>
                  </a:cxn>
                  <a:cxn ang="0">
                    <a:pos x="connsiteX2" y="connsiteY2"/>
                  </a:cxn>
                  <a:cxn ang="0">
                    <a:pos x="connsiteX3" y="connsiteY3"/>
                  </a:cxn>
                </a:cxnLst>
                <a:rect l="l" t="t" r="r" b="b"/>
                <a:pathLst>
                  <a:path w="191934" h="164642">
                    <a:moveTo>
                      <a:pt x="191934" y="0"/>
                    </a:moveTo>
                    <a:lnTo>
                      <a:pt x="191934" y="164642"/>
                    </a:lnTo>
                    <a:lnTo>
                      <a:pt x="0" y="164642"/>
                    </a:lnTo>
                    <a:lnTo>
                      <a:pt x="0" y="0"/>
                    </a:lnTo>
                  </a:path>
                </a:pathLst>
              </a:custGeom>
              <a:solidFill>
                <a:schemeClr val="bg1"/>
              </a:solidFill>
              <a:ln w="19050" cap="rnd">
                <a:solidFill>
                  <a:srgbClr val="3C3C3C"/>
                </a:solidFill>
                <a:prstDash val="solid"/>
                <a:miter/>
              </a:ln>
            </p:spPr>
            <p:txBody>
              <a:bodyPr rtlCol="0" anchor="ctr"/>
              <a:lstStyle/>
              <a:p>
                <a:endParaRPr lang="de-DE"/>
              </a:p>
            </p:txBody>
          </p:sp>
          <p:grpSp>
            <p:nvGrpSpPr>
              <p:cNvPr id="36" name="Grafik 29">
                <a:extLst>
                  <a:ext uri="{FF2B5EF4-FFF2-40B4-BE49-F238E27FC236}">
                    <a16:creationId xmlns:a16="http://schemas.microsoft.com/office/drawing/2014/main" id="{1BAB992D-E672-AE72-71F4-93CF29B5665C}"/>
                  </a:ext>
                </a:extLst>
              </p:cNvPr>
              <p:cNvGrpSpPr/>
              <p:nvPr/>
            </p:nvGrpSpPr>
            <p:grpSpPr>
              <a:xfrm>
                <a:off x="6777864" y="1181405"/>
                <a:ext cx="558327" cy="174913"/>
                <a:chOff x="6777864" y="1181405"/>
                <a:chExt cx="558327" cy="174913"/>
              </a:xfrm>
              <a:solidFill>
                <a:schemeClr val="bg1"/>
              </a:solidFill>
            </p:grpSpPr>
            <p:sp>
              <p:nvSpPr>
                <p:cNvPr id="37" name="Freihandform 36">
                  <a:extLst>
                    <a:ext uri="{FF2B5EF4-FFF2-40B4-BE49-F238E27FC236}">
                      <a16:creationId xmlns:a16="http://schemas.microsoft.com/office/drawing/2014/main" id="{C94A4F7D-47A7-6923-26A2-BC9F0386D9AD}"/>
                    </a:ext>
                  </a:extLst>
                </p:cNvPr>
                <p:cNvSpPr/>
                <p:nvPr/>
              </p:nvSpPr>
              <p:spPr>
                <a:xfrm>
                  <a:off x="6777864" y="1181405"/>
                  <a:ext cx="171481" cy="174913"/>
                </a:xfrm>
                <a:custGeom>
                  <a:avLst/>
                  <a:gdLst>
                    <a:gd name="connsiteX0" fmla="*/ 171482 w 171481"/>
                    <a:gd name="connsiteY0" fmla="*/ 0 h 174913"/>
                    <a:gd name="connsiteX1" fmla="*/ 0 w 171481"/>
                    <a:gd name="connsiteY1" fmla="*/ 174913 h 174913"/>
                  </a:gdLst>
                  <a:ahLst/>
                  <a:cxnLst>
                    <a:cxn ang="0">
                      <a:pos x="connsiteX0" y="connsiteY0"/>
                    </a:cxn>
                    <a:cxn ang="0">
                      <a:pos x="connsiteX1" y="connsiteY1"/>
                    </a:cxn>
                  </a:cxnLst>
                  <a:rect l="l" t="t" r="r" b="b"/>
                  <a:pathLst>
                    <a:path w="171481" h="174913">
                      <a:moveTo>
                        <a:pt x="171482" y="0"/>
                      </a:moveTo>
                      <a:lnTo>
                        <a:pt x="0" y="174913"/>
                      </a:lnTo>
                    </a:path>
                  </a:pathLst>
                </a:custGeom>
                <a:solidFill>
                  <a:schemeClr val="bg1"/>
                </a:solidFill>
                <a:ln w="19050" cap="rnd">
                  <a:solidFill>
                    <a:srgbClr val="3C3C3C"/>
                  </a:solidFill>
                  <a:prstDash val="solid"/>
                  <a:round/>
                </a:ln>
              </p:spPr>
              <p:txBody>
                <a:bodyPr rtlCol="0" anchor="ctr"/>
                <a:lstStyle/>
                <a:p>
                  <a:endParaRPr lang="de-DE"/>
                </a:p>
              </p:txBody>
            </p:sp>
            <p:sp>
              <p:nvSpPr>
                <p:cNvPr id="38" name="Freihandform 37">
                  <a:extLst>
                    <a:ext uri="{FF2B5EF4-FFF2-40B4-BE49-F238E27FC236}">
                      <a16:creationId xmlns:a16="http://schemas.microsoft.com/office/drawing/2014/main" id="{8BC75A67-A03D-1E93-C676-51974CCB61D7}"/>
                    </a:ext>
                  </a:extLst>
                </p:cNvPr>
                <p:cNvSpPr/>
                <p:nvPr/>
              </p:nvSpPr>
              <p:spPr>
                <a:xfrm>
                  <a:off x="6949346" y="1181405"/>
                  <a:ext cx="386845" cy="174913"/>
                </a:xfrm>
                <a:custGeom>
                  <a:avLst/>
                  <a:gdLst>
                    <a:gd name="connsiteX0" fmla="*/ 244516 w 386845"/>
                    <a:gd name="connsiteY0" fmla="*/ 8031 h 174913"/>
                    <a:gd name="connsiteX1" fmla="*/ 0 w 386845"/>
                    <a:gd name="connsiteY1" fmla="*/ 0 h 174913"/>
                    <a:gd name="connsiteX2" fmla="*/ 171482 w 386845"/>
                    <a:gd name="connsiteY2" fmla="*/ 174913 h 174913"/>
                    <a:gd name="connsiteX3" fmla="*/ 386845 w 386845"/>
                    <a:gd name="connsiteY3" fmla="*/ 174913 h 174913"/>
                    <a:gd name="connsiteX4" fmla="*/ 244516 w 386845"/>
                    <a:gd name="connsiteY4" fmla="*/ 8031 h 17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845" h="174913">
                      <a:moveTo>
                        <a:pt x="244516" y="8031"/>
                      </a:moveTo>
                      <a:lnTo>
                        <a:pt x="0" y="0"/>
                      </a:lnTo>
                      <a:lnTo>
                        <a:pt x="171482" y="174913"/>
                      </a:lnTo>
                      <a:lnTo>
                        <a:pt x="386845" y="174913"/>
                      </a:lnTo>
                      <a:lnTo>
                        <a:pt x="244516" y="8031"/>
                      </a:lnTo>
                      <a:close/>
                    </a:path>
                  </a:pathLst>
                </a:custGeom>
                <a:solidFill>
                  <a:schemeClr val="bg1"/>
                </a:solidFill>
                <a:ln w="19050" cap="rnd">
                  <a:solidFill>
                    <a:srgbClr val="3C3C3C"/>
                  </a:solidFill>
                  <a:prstDash val="solid"/>
                  <a:round/>
                </a:ln>
              </p:spPr>
              <p:txBody>
                <a:bodyPr rtlCol="0" anchor="ctr"/>
                <a:lstStyle/>
                <a:p>
                  <a:endParaRPr lang="de-DE"/>
                </a:p>
              </p:txBody>
            </p:sp>
          </p:grpSp>
          <p:sp>
            <p:nvSpPr>
              <p:cNvPr id="39" name="Freihandform 38">
                <a:extLst>
                  <a:ext uri="{FF2B5EF4-FFF2-40B4-BE49-F238E27FC236}">
                    <a16:creationId xmlns:a16="http://schemas.microsoft.com/office/drawing/2014/main" id="{CA7F50C3-F82C-0D91-32BB-B4F6C21F9D17}"/>
                  </a:ext>
                </a:extLst>
              </p:cNvPr>
              <p:cNvSpPr/>
              <p:nvPr/>
            </p:nvSpPr>
            <p:spPr>
              <a:xfrm>
                <a:off x="7052372" y="1445821"/>
                <a:ext cx="358913" cy="165105"/>
              </a:xfrm>
              <a:custGeom>
                <a:avLst/>
                <a:gdLst>
                  <a:gd name="connsiteX0" fmla="*/ 230474 w 358913"/>
                  <a:gd name="connsiteY0" fmla="*/ 0 h 165105"/>
                  <a:gd name="connsiteX1" fmla="*/ 270616 w 358913"/>
                  <a:gd name="connsiteY1" fmla="*/ 0 h 165105"/>
                  <a:gd name="connsiteX2" fmla="*/ 358914 w 358913"/>
                  <a:gd name="connsiteY2" fmla="*/ 82553 h 165105"/>
                  <a:gd name="connsiteX3" fmla="*/ 358914 w 358913"/>
                  <a:gd name="connsiteY3" fmla="*/ 82553 h 165105"/>
                  <a:gd name="connsiteX4" fmla="*/ 270616 w 358913"/>
                  <a:gd name="connsiteY4" fmla="*/ 165106 h 165105"/>
                  <a:gd name="connsiteX5" fmla="*/ 0 w 358913"/>
                  <a:gd name="connsiteY5" fmla="*/ 165106 h 16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13" h="165105">
                    <a:moveTo>
                      <a:pt x="230474" y="0"/>
                    </a:moveTo>
                    <a:lnTo>
                      <a:pt x="270616" y="0"/>
                    </a:lnTo>
                    <a:cubicBezTo>
                      <a:pt x="319153" y="0"/>
                      <a:pt x="358914" y="37145"/>
                      <a:pt x="358914" y="82553"/>
                    </a:cubicBezTo>
                    <a:lnTo>
                      <a:pt x="358914" y="82553"/>
                    </a:lnTo>
                    <a:cubicBezTo>
                      <a:pt x="358914" y="127961"/>
                      <a:pt x="319153" y="165106"/>
                      <a:pt x="270616" y="165106"/>
                    </a:cubicBezTo>
                    <a:lnTo>
                      <a:pt x="0" y="165106"/>
                    </a:lnTo>
                  </a:path>
                </a:pathLst>
              </a:custGeom>
              <a:noFill/>
              <a:ln w="19050" cap="rnd">
                <a:solidFill>
                  <a:srgbClr val="3C3C3C"/>
                </a:solid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34F49287-6DF5-4226-06F1-5C4040F74947}"/>
                  </a:ext>
                </a:extLst>
              </p:cNvPr>
              <p:cNvSpPr/>
              <p:nvPr/>
            </p:nvSpPr>
            <p:spPr>
              <a:xfrm>
                <a:off x="6955680" y="1561735"/>
                <a:ext cx="92952" cy="99001"/>
              </a:xfrm>
              <a:custGeom>
                <a:avLst/>
                <a:gdLst>
                  <a:gd name="connsiteX0" fmla="*/ 14347 w 92952"/>
                  <a:gd name="connsiteY0" fmla="*/ 99002 h 99001"/>
                  <a:gd name="connsiteX1" fmla="*/ 30603 w 92952"/>
                  <a:gd name="connsiteY1" fmla="*/ 99002 h 99001"/>
                  <a:gd name="connsiteX2" fmla="*/ 92953 w 92952"/>
                  <a:gd name="connsiteY2" fmla="*/ 49501 h 99001"/>
                  <a:gd name="connsiteX3" fmla="*/ 92953 w 92952"/>
                  <a:gd name="connsiteY3" fmla="*/ 49501 h 99001"/>
                  <a:gd name="connsiteX4" fmla="*/ 30603 w 92952"/>
                  <a:gd name="connsiteY4" fmla="*/ 0 h 99001"/>
                  <a:gd name="connsiteX5" fmla="*/ 14424 w 92952"/>
                  <a:gd name="connsiteY5" fmla="*/ 0 h 99001"/>
                  <a:gd name="connsiteX6" fmla="*/ 0 w 92952"/>
                  <a:gd name="connsiteY6" fmla="*/ 11429 h 99001"/>
                  <a:gd name="connsiteX7" fmla="*/ 0 w 92952"/>
                  <a:gd name="connsiteY7" fmla="*/ 87650 h 99001"/>
                  <a:gd name="connsiteX8" fmla="*/ 14347 w 92952"/>
                  <a:gd name="connsiteY8" fmla="*/ 99002 h 9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52" h="99001">
                    <a:moveTo>
                      <a:pt x="14347" y="99002"/>
                    </a:moveTo>
                    <a:lnTo>
                      <a:pt x="30603" y="99002"/>
                    </a:lnTo>
                    <a:cubicBezTo>
                      <a:pt x="64945" y="99002"/>
                      <a:pt x="92953" y="76684"/>
                      <a:pt x="92953" y="49501"/>
                    </a:cubicBezTo>
                    <a:lnTo>
                      <a:pt x="92953" y="49501"/>
                    </a:lnTo>
                    <a:cubicBezTo>
                      <a:pt x="92953" y="22241"/>
                      <a:pt x="64869" y="0"/>
                      <a:pt x="30603" y="0"/>
                    </a:cubicBezTo>
                    <a:lnTo>
                      <a:pt x="14424" y="0"/>
                    </a:lnTo>
                    <a:cubicBezTo>
                      <a:pt x="6487" y="0"/>
                      <a:pt x="0" y="5097"/>
                      <a:pt x="0" y="11429"/>
                    </a:cubicBezTo>
                    <a:lnTo>
                      <a:pt x="0" y="87650"/>
                    </a:lnTo>
                    <a:cubicBezTo>
                      <a:pt x="0" y="93905"/>
                      <a:pt x="6411" y="99002"/>
                      <a:pt x="14347" y="99002"/>
                    </a:cubicBezTo>
                    <a:close/>
                  </a:path>
                </a:pathLst>
              </a:custGeom>
              <a:solidFill>
                <a:schemeClr val="bg1"/>
              </a:solidFill>
              <a:ln w="19050" cap="rnd">
                <a:solidFill>
                  <a:srgbClr val="3C3C3C"/>
                </a:solidFill>
                <a:prstDash val="solid"/>
                <a:miter/>
              </a:ln>
            </p:spPr>
            <p:txBody>
              <a:bodyPr rtlCol="0" anchor="ctr"/>
              <a:lstStyle/>
              <a:p>
                <a:endParaRPr lang="de-DE"/>
              </a:p>
            </p:txBody>
          </p:sp>
          <p:sp>
            <p:nvSpPr>
              <p:cNvPr id="41" name="Freihandform 40">
                <a:extLst>
                  <a:ext uri="{FF2B5EF4-FFF2-40B4-BE49-F238E27FC236}">
                    <a16:creationId xmlns:a16="http://schemas.microsoft.com/office/drawing/2014/main" id="{260BBD03-FD65-D249-08C0-BE246FFB1010}"/>
                  </a:ext>
                </a:extLst>
              </p:cNvPr>
              <p:cNvSpPr/>
              <p:nvPr/>
            </p:nvSpPr>
            <p:spPr>
              <a:xfrm>
                <a:off x="6909280" y="1586447"/>
                <a:ext cx="43194" cy="7722"/>
              </a:xfrm>
              <a:custGeom>
                <a:avLst/>
                <a:gdLst>
                  <a:gd name="connsiteX0" fmla="*/ 0 w 43194"/>
                  <a:gd name="connsiteY0" fmla="*/ 0 h 7722"/>
                  <a:gd name="connsiteX1" fmla="*/ 43195 w 43194"/>
                  <a:gd name="connsiteY1" fmla="*/ 0 h 7722"/>
                </a:gdLst>
                <a:ahLst/>
                <a:cxnLst>
                  <a:cxn ang="0">
                    <a:pos x="connsiteX0" y="connsiteY0"/>
                  </a:cxn>
                  <a:cxn ang="0">
                    <a:pos x="connsiteX1" y="connsiteY1"/>
                  </a:cxn>
                </a:cxnLst>
                <a:rect l="l" t="t" r="r" b="b"/>
                <a:pathLst>
                  <a:path w="43194" h="7722">
                    <a:moveTo>
                      <a:pt x="0" y="0"/>
                    </a:moveTo>
                    <a:lnTo>
                      <a:pt x="43195" y="0"/>
                    </a:lnTo>
                  </a:path>
                </a:pathLst>
              </a:custGeom>
              <a:ln w="19050" cap="rnd">
                <a:solidFill>
                  <a:srgbClr val="3C3C3C"/>
                </a:solidFill>
                <a:prstDash val="solid"/>
                <a:miter/>
              </a:ln>
            </p:spPr>
            <p:txBody>
              <a:bodyPr rtlCol="0" anchor="ctr"/>
              <a:lstStyle/>
              <a:p>
                <a:endParaRPr lang="de-DE"/>
              </a:p>
            </p:txBody>
          </p:sp>
          <p:sp>
            <p:nvSpPr>
              <p:cNvPr id="42" name="Freihandform 41">
                <a:extLst>
                  <a:ext uri="{FF2B5EF4-FFF2-40B4-BE49-F238E27FC236}">
                    <a16:creationId xmlns:a16="http://schemas.microsoft.com/office/drawing/2014/main" id="{8B97D895-023A-23DC-0F62-F169A9FD8410}"/>
                  </a:ext>
                </a:extLst>
              </p:cNvPr>
              <p:cNvSpPr/>
              <p:nvPr/>
            </p:nvSpPr>
            <p:spPr>
              <a:xfrm>
                <a:off x="6909280" y="1636025"/>
                <a:ext cx="43194" cy="7722"/>
              </a:xfrm>
              <a:custGeom>
                <a:avLst/>
                <a:gdLst>
                  <a:gd name="connsiteX0" fmla="*/ 0 w 43194"/>
                  <a:gd name="connsiteY0" fmla="*/ 0 h 7722"/>
                  <a:gd name="connsiteX1" fmla="*/ 43195 w 43194"/>
                  <a:gd name="connsiteY1" fmla="*/ 0 h 7722"/>
                </a:gdLst>
                <a:ahLst/>
                <a:cxnLst>
                  <a:cxn ang="0">
                    <a:pos x="connsiteX0" y="connsiteY0"/>
                  </a:cxn>
                  <a:cxn ang="0">
                    <a:pos x="connsiteX1" y="connsiteY1"/>
                  </a:cxn>
                </a:cxnLst>
                <a:rect l="l" t="t" r="r" b="b"/>
                <a:pathLst>
                  <a:path w="43194" h="7722">
                    <a:moveTo>
                      <a:pt x="0" y="0"/>
                    </a:moveTo>
                    <a:lnTo>
                      <a:pt x="43195" y="0"/>
                    </a:lnTo>
                  </a:path>
                </a:pathLst>
              </a:custGeom>
              <a:ln w="19050" cap="rnd">
                <a:solidFill>
                  <a:srgbClr val="3C3C3C"/>
                </a:solidFill>
                <a:prstDash val="solid"/>
                <a:miter/>
              </a:ln>
            </p:spPr>
            <p:txBody>
              <a:bodyPr rtlCol="0" anchor="ctr"/>
              <a:lstStyle/>
              <a:p>
                <a:endParaRPr lang="de-DE"/>
              </a:p>
            </p:txBody>
          </p:sp>
        </p:grpSp>
      </p:grpSp>
      <p:grpSp>
        <p:nvGrpSpPr>
          <p:cNvPr id="57" name="Gruppieren 56">
            <a:extLst>
              <a:ext uri="{FF2B5EF4-FFF2-40B4-BE49-F238E27FC236}">
                <a16:creationId xmlns:a16="http://schemas.microsoft.com/office/drawing/2014/main" id="{8249A21D-D21F-527E-13E0-CC3039BA5D8E}"/>
              </a:ext>
            </a:extLst>
          </p:cNvPr>
          <p:cNvGrpSpPr/>
          <p:nvPr/>
        </p:nvGrpSpPr>
        <p:grpSpPr>
          <a:xfrm>
            <a:off x="3174359" y="3593331"/>
            <a:ext cx="1137390" cy="648596"/>
            <a:chOff x="7769208" y="1198685"/>
            <a:chExt cx="1137390" cy="648596"/>
          </a:xfrm>
        </p:grpSpPr>
        <p:sp>
          <p:nvSpPr>
            <p:cNvPr id="56" name="Oval 55">
              <a:extLst>
                <a:ext uri="{FF2B5EF4-FFF2-40B4-BE49-F238E27FC236}">
                  <a16:creationId xmlns:a16="http://schemas.microsoft.com/office/drawing/2014/main" id="{8386E8B4-8D8A-5372-9168-C3A60E94B0C8}"/>
                </a:ext>
              </a:extLst>
            </p:cNvPr>
            <p:cNvSpPr/>
            <p:nvPr/>
          </p:nvSpPr>
          <p:spPr>
            <a:xfrm>
              <a:off x="7769208" y="1546416"/>
              <a:ext cx="1137390" cy="300865"/>
            </a:xfrm>
            <a:prstGeom prst="ellipse">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sz="2000" b="1" dirty="0">
                <a:solidFill>
                  <a:srgbClr val="FCFFFF"/>
                </a:solidFill>
                <a:latin typeface="Titillium Web SemiBold" pitchFamily="2" charset="77"/>
              </a:endParaRPr>
            </a:p>
          </p:txBody>
        </p:sp>
        <p:pic>
          <p:nvPicPr>
            <p:cNvPr id="22" name="Grafik 21">
              <a:extLst>
                <a:ext uri="{FF2B5EF4-FFF2-40B4-BE49-F238E27FC236}">
                  <a16:creationId xmlns:a16="http://schemas.microsoft.com/office/drawing/2014/main" id="{A07E0D24-69A9-E3ED-09D4-5482BA53E5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5804" y="1198685"/>
              <a:ext cx="292100" cy="533400"/>
            </a:xfrm>
            <a:prstGeom prst="rect">
              <a:avLst/>
            </a:prstGeom>
          </p:spPr>
        </p:pic>
        <p:grpSp>
          <p:nvGrpSpPr>
            <p:cNvPr id="43" name="Grafik 31">
              <a:extLst>
                <a:ext uri="{FF2B5EF4-FFF2-40B4-BE49-F238E27FC236}">
                  <a16:creationId xmlns:a16="http://schemas.microsoft.com/office/drawing/2014/main" id="{D31CA781-15C2-9189-375C-E263FFF4A254}"/>
                </a:ext>
              </a:extLst>
            </p:cNvPr>
            <p:cNvGrpSpPr/>
            <p:nvPr/>
          </p:nvGrpSpPr>
          <p:grpSpPr>
            <a:xfrm>
              <a:off x="7871007" y="1249740"/>
              <a:ext cx="545909" cy="523366"/>
              <a:chOff x="7791994" y="1381572"/>
              <a:chExt cx="545909" cy="523366"/>
            </a:xfrm>
            <a:solidFill>
              <a:schemeClr val="bg1"/>
            </a:solidFill>
          </p:grpSpPr>
          <p:sp>
            <p:nvSpPr>
              <p:cNvPr id="44" name="Freihandform 43">
                <a:extLst>
                  <a:ext uri="{FF2B5EF4-FFF2-40B4-BE49-F238E27FC236}">
                    <a16:creationId xmlns:a16="http://schemas.microsoft.com/office/drawing/2014/main" id="{7CFAB5BB-2882-3F2A-5C18-DB7A214F9AB3}"/>
                  </a:ext>
                </a:extLst>
              </p:cNvPr>
              <p:cNvSpPr/>
              <p:nvPr/>
            </p:nvSpPr>
            <p:spPr>
              <a:xfrm>
                <a:off x="7791994" y="1381572"/>
                <a:ext cx="545909" cy="280924"/>
              </a:xfrm>
              <a:custGeom>
                <a:avLst/>
                <a:gdLst>
                  <a:gd name="connsiteX0" fmla="*/ 545910 w 545909"/>
                  <a:gd name="connsiteY0" fmla="*/ 280924 h 280924"/>
                  <a:gd name="connsiteX1" fmla="*/ 0 w 545909"/>
                  <a:gd name="connsiteY1" fmla="*/ 280924 h 280924"/>
                  <a:gd name="connsiteX2" fmla="*/ 94806 w 545909"/>
                  <a:gd name="connsiteY2" fmla="*/ 0 h 280924"/>
                  <a:gd name="connsiteX3" fmla="*/ 451104 w 545909"/>
                  <a:gd name="connsiteY3" fmla="*/ 0 h 280924"/>
                  <a:gd name="connsiteX4" fmla="*/ 545910 w 545909"/>
                  <a:gd name="connsiteY4" fmla="*/ 280924 h 28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909" h="280924">
                    <a:moveTo>
                      <a:pt x="545910" y="280924"/>
                    </a:moveTo>
                    <a:lnTo>
                      <a:pt x="0" y="280924"/>
                    </a:lnTo>
                    <a:lnTo>
                      <a:pt x="94806" y="0"/>
                    </a:lnTo>
                    <a:lnTo>
                      <a:pt x="451104" y="0"/>
                    </a:lnTo>
                    <a:lnTo>
                      <a:pt x="545910" y="280924"/>
                    </a:lnTo>
                    <a:close/>
                  </a:path>
                </a:pathLst>
              </a:custGeom>
              <a:solidFill>
                <a:schemeClr val="bg1"/>
              </a:solidFill>
              <a:ln w="19050" cap="rnd">
                <a:solidFill>
                  <a:srgbClr val="3C3C3C"/>
                </a:solidFill>
                <a:prstDash val="solid"/>
                <a:round/>
              </a:ln>
            </p:spPr>
            <p:txBody>
              <a:bodyPr rtlCol="0" anchor="ctr"/>
              <a:lstStyle/>
              <a:p>
                <a:endParaRPr lang="de-DE"/>
              </a:p>
            </p:txBody>
          </p:sp>
          <p:sp>
            <p:nvSpPr>
              <p:cNvPr id="45" name="Freihandform 44">
                <a:extLst>
                  <a:ext uri="{FF2B5EF4-FFF2-40B4-BE49-F238E27FC236}">
                    <a16:creationId xmlns:a16="http://schemas.microsoft.com/office/drawing/2014/main" id="{1BAD06A7-FCD7-ECD1-6E97-2C05AE0B21CF}"/>
                  </a:ext>
                </a:extLst>
              </p:cNvPr>
              <p:cNvSpPr/>
              <p:nvPr/>
            </p:nvSpPr>
            <p:spPr>
              <a:xfrm>
                <a:off x="7928455" y="1381572"/>
                <a:ext cx="272986" cy="280924"/>
              </a:xfrm>
              <a:custGeom>
                <a:avLst/>
                <a:gdLst>
                  <a:gd name="connsiteX0" fmla="*/ 272987 w 272986"/>
                  <a:gd name="connsiteY0" fmla="*/ 280924 h 280924"/>
                  <a:gd name="connsiteX1" fmla="*/ 0 w 272986"/>
                  <a:gd name="connsiteY1" fmla="*/ 280924 h 280924"/>
                  <a:gd name="connsiteX2" fmla="*/ 47371 w 272986"/>
                  <a:gd name="connsiteY2" fmla="*/ 0 h 280924"/>
                  <a:gd name="connsiteX3" fmla="*/ 225552 w 272986"/>
                  <a:gd name="connsiteY3" fmla="*/ 0 h 280924"/>
                  <a:gd name="connsiteX4" fmla="*/ 272987 w 272986"/>
                  <a:gd name="connsiteY4" fmla="*/ 280924 h 28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86" h="280924">
                    <a:moveTo>
                      <a:pt x="272987" y="280924"/>
                    </a:moveTo>
                    <a:lnTo>
                      <a:pt x="0" y="280924"/>
                    </a:lnTo>
                    <a:lnTo>
                      <a:pt x="47371" y="0"/>
                    </a:lnTo>
                    <a:lnTo>
                      <a:pt x="225552" y="0"/>
                    </a:lnTo>
                    <a:lnTo>
                      <a:pt x="272987" y="280924"/>
                    </a:lnTo>
                    <a:close/>
                  </a:path>
                </a:pathLst>
              </a:custGeom>
              <a:solidFill>
                <a:schemeClr val="bg1"/>
              </a:solidFill>
              <a:ln w="19050" cap="rnd">
                <a:solidFill>
                  <a:srgbClr val="3C3C3C"/>
                </a:solidFill>
                <a:prstDash val="solid"/>
                <a:round/>
              </a:ln>
            </p:spPr>
            <p:txBody>
              <a:bodyPr rtlCol="0" anchor="ctr"/>
              <a:lstStyle/>
              <a:p>
                <a:endParaRPr lang="de-DE"/>
              </a:p>
            </p:txBody>
          </p:sp>
          <p:sp>
            <p:nvSpPr>
              <p:cNvPr id="46" name="Freihandform 45">
                <a:extLst>
                  <a:ext uri="{FF2B5EF4-FFF2-40B4-BE49-F238E27FC236}">
                    <a16:creationId xmlns:a16="http://schemas.microsoft.com/office/drawing/2014/main" id="{0D8EB706-6FAD-B8E4-3698-E2CFD3ADB2BF}"/>
                  </a:ext>
                </a:extLst>
              </p:cNvPr>
              <p:cNvSpPr/>
              <p:nvPr/>
            </p:nvSpPr>
            <p:spPr>
              <a:xfrm>
                <a:off x="8064853" y="1381572"/>
                <a:ext cx="6350" cy="280924"/>
              </a:xfrm>
              <a:custGeom>
                <a:avLst/>
                <a:gdLst>
                  <a:gd name="connsiteX0" fmla="*/ 0 w 6350"/>
                  <a:gd name="connsiteY0" fmla="*/ 0 h 280924"/>
                  <a:gd name="connsiteX1" fmla="*/ 0 w 6350"/>
                  <a:gd name="connsiteY1" fmla="*/ 280924 h 280924"/>
                </a:gdLst>
                <a:ahLst/>
                <a:cxnLst>
                  <a:cxn ang="0">
                    <a:pos x="connsiteX0" y="connsiteY0"/>
                  </a:cxn>
                  <a:cxn ang="0">
                    <a:pos x="connsiteX1" y="connsiteY1"/>
                  </a:cxn>
                </a:cxnLst>
                <a:rect l="l" t="t" r="r" b="b"/>
                <a:pathLst>
                  <a:path w="6350" h="280924">
                    <a:moveTo>
                      <a:pt x="0" y="0"/>
                    </a:moveTo>
                    <a:lnTo>
                      <a:pt x="0" y="280924"/>
                    </a:lnTo>
                  </a:path>
                </a:pathLst>
              </a:custGeom>
              <a:ln w="19050" cap="rnd">
                <a:solidFill>
                  <a:srgbClr val="3C3C3C"/>
                </a:solidFill>
                <a:prstDash val="solid"/>
                <a:round/>
              </a:ln>
            </p:spPr>
            <p:txBody>
              <a:bodyPr rtlCol="0" anchor="ctr"/>
              <a:lstStyle/>
              <a:p>
                <a:endParaRPr lang="de-DE"/>
              </a:p>
            </p:txBody>
          </p:sp>
          <p:sp>
            <p:nvSpPr>
              <p:cNvPr id="47" name="Freihandform 46">
                <a:extLst>
                  <a:ext uri="{FF2B5EF4-FFF2-40B4-BE49-F238E27FC236}">
                    <a16:creationId xmlns:a16="http://schemas.microsoft.com/office/drawing/2014/main" id="{7620CF69-436E-BDEE-8537-6319A4FF99B7}"/>
                  </a:ext>
                </a:extLst>
              </p:cNvPr>
              <p:cNvSpPr/>
              <p:nvPr/>
            </p:nvSpPr>
            <p:spPr>
              <a:xfrm>
                <a:off x="7866098" y="1442786"/>
                <a:ext cx="397700" cy="6350"/>
              </a:xfrm>
              <a:custGeom>
                <a:avLst/>
                <a:gdLst>
                  <a:gd name="connsiteX0" fmla="*/ 0 w 397700"/>
                  <a:gd name="connsiteY0" fmla="*/ 0 h 6350"/>
                  <a:gd name="connsiteX1" fmla="*/ 99441 w 397700"/>
                  <a:gd name="connsiteY1" fmla="*/ 0 h 6350"/>
                  <a:gd name="connsiteX2" fmla="*/ 198755 w 397700"/>
                  <a:gd name="connsiteY2" fmla="*/ 0 h 6350"/>
                  <a:gd name="connsiteX3" fmla="*/ 298196 w 397700"/>
                  <a:gd name="connsiteY3" fmla="*/ 0 h 6350"/>
                  <a:gd name="connsiteX4" fmla="*/ 397701 w 39770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700" h="6350">
                    <a:moveTo>
                      <a:pt x="0" y="0"/>
                    </a:moveTo>
                    <a:lnTo>
                      <a:pt x="99441" y="0"/>
                    </a:lnTo>
                    <a:lnTo>
                      <a:pt x="198755" y="0"/>
                    </a:lnTo>
                    <a:lnTo>
                      <a:pt x="298196" y="0"/>
                    </a:lnTo>
                    <a:lnTo>
                      <a:pt x="397701" y="0"/>
                    </a:lnTo>
                  </a:path>
                </a:pathLst>
              </a:custGeom>
              <a:solidFill>
                <a:schemeClr val="bg1"/>
              </a:solidFill>
              <a:ln w="19050" cap="rnd">
                <a:solidFill>
                  <a:srgbClr val="3C3C3C"/>
                </a:solidFill>
                <a:prstDash val="solid"/>
                <a:round/>
              </a:ln>
            </p:spPr>
            <p:txBody>
              <a:bodyPr rtlCol="0" anchor="ctr"/>
              <a:lstStyle/>
              <a:p>
                <a:endParaRPr lang="de-DE"/>
              </a:p>
            </p:txBody>
          </p:sp>
          <p:sp>
            <p:nvSpPr>
              <p:cNvPr id="48" name="Freihandform 47">
                <a:extLst>
                  <a:ext uri="{FF2B5EF4-FFF2-40B4-BE49-F238E27FC236}">
                    <a16:creationId xmlns:a16="http://schemas.microsoft.com/office/drawing/2014/main" id="{C7B218A9-F89C-9E30-F4C4-FD0B7F9FC4E2}"/>
                  </a:ext>
                </a:extLst>
              </p:cNvPr>
              <p:cNvSpPr/>
              <p:nvPr/>
            </p:nvSpPr>
            <p:spPr>
              <a:xfrm>
                <a:off x="7841524" y="1515620"/>
                <a:ext cx="446849" cy="6350"/>
              </a:xfrm>
              <a:custGeom>
                <a:avLst/>
                <a:gdLst>
                  <a:gd name="connsiteX0" fmla="*/ 0 w 446849"/>
                  <a:gd name="connsiteY0" fmla="*/ 0 h 6350"/>
                  <a:gd name="connsiteX1" fmla="*/ 111760 w 446849"/>
                  <a:gd name="connsiteY1" fmla="*/ 0 h 6350"/>
                  <a:gd name="connsiteX2" fmla="*/ 223330 w 446849"/>
                  <a:gd name="connsiteY2" fmla="*/ 0 h 6350"/>
                  <a:gd name="connsiteX3" fmla="*/ 335090 w 446849"/>
                  <a:gd name="connsiteY3" fmla="*/ 0 h 6350"/>
                  <a:gd name="connsiteX4" fmla="*/ 446850 w 446849"/>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49" h="6350">
                    <a:moveTo>
                      <a:pt x="0" y="0"/>
                    </a:moveTo>
                    <a:lnTo>
                      <a:pt x="111760" y="0"/>
                    </a:lnTo>
                    <a:lnTo>
                      <a:pt x="223330" y="0"/>
                    </a:lnTo>
                    <a:lnTo>
                      <a:pt x="335090" y="0"/>
                    </a:lnTo>
                    <a:lnTo>
                      <a:pt x="446850" y="0"/>
                    </a:lnTo>
                  </a:path>
                </a:pathLst>
              </a:custGeom>
              <a:solidFill>
                <a:schemeClr val="bg1"/>
              </a:solidFill>
              <a:ln w="19050" cap="rnd">
                <a:solidFill>
                  <a:srgbClr val="3C3C3C"/>
                </a:solidFill>
                <a:prstDash val="solid"/>
                <a:round/>
              </a:ln>
            </p:spPr>
            <p:txBody>
              <a:bodyPr rtlCol="0" anchor="ctr"/>
              <a:lstStyle/>
              <a:p>
                <a:endParaRPr lang="de-DE"/>
              </a:p>
            </p:txBody>
          </p:sp>
          <p:sp>
            <p:nvSpPr>
              <p:cNvPr id="49" name="Freihandform 48">
                <a:extLst>
                  <a:ext uri="{FF2B5EF4-FFF2-40B4-BE49-F238E27FC236}">
                    <a16:creationId xmlns:a16="http://schemas.microsoft.com/office/drawing/2014/main" id="{561B51D1-4D68-6585-72FE-7B9418BE72F7}"/>
                  </a:ext>
                </a:extLst>
              </p:cNvPr>
              <p:cNvSpPr/>
              <p:nvPr/>
            </p:nvSpPr>
            <p:spPr>
              <a:xfrm>
                <a:off x="7816949" y="1588518"/>
                <a:ext cx="495998" cy="6350"/>
              </a:xfrm>
              <a:custGeom>
                <a:avLst/>
                <a:gdLst>
                  <a:gd name="connsiteX0" fmla="*/ 0 w 495998"/>
                  <a:gd name="connsiteY0" fmla="*/ 0 h 6350"/>
                  <a:gd name="connsiteX1" fmla="*/ 124015 w 495998"/>
                  <a:gd name="connsiteY1" fmla="*/ 0 h 6350"/>
                  <a:gd name="connsiteX2" fmla="*/ 247904 w 495998"/>
                  <a:gd name="connsiteY2" fmla="*/ 0 h 6350"/>
                  <a:gd name="connsiteX3" fmla="*/ 371983 w 495998"/>
                  <a:gd name="connsiteY3" fmla="*/ 0 h 6350"/>
                  <a:gd name="connsiteX4" fmla="*/ 495999 w 495998"/>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98" h="6350">
                    <a:moveTo>
                      <a:pt x="0" y="0"/>
                    </a:moveTo>
                    <a:lnTo>
                      <a:pt x="124015" y="0"/>
                    </a:lnTo>
                    <a:lnTo>
                      <a:pt x="247904" y="0"/>
                    </a:lnTo>
                    <a:lnTo>
                      <a:pt x="371983" y="0"/>
                    </a:lnTo>
                    <a:lnTo>
                      <a:pt x="495999" y="0"/>
                    </a:lnTo>
                  </a:path>
                </a:pathLst>
              </a:custGeom>
              <a:solidFill>
                <a:schemeClr val="bg1"/>
              </a:solidFill>
              <a:ln w="19050" cap="rnd">
                <a:solidFill>
                  <a:srgbClr val="3C3C3C"/>
                </a:solidFill>
                <a:prstDash val="solid"/>
                <a:round/>
              </a:ln>
            </p:spPr>
            <p:txBody>
              <a:bodyPr rtlCol="0" anchor="ctr"/>
              <a:lstStyle/>
              <a:p>
                <a:endParaRPr lang="de-DE"/>
              </a:p>
            </p:txBody>
          </p:sp>
          <p:sp>
            <p:nvSpPr>
              <p:cNvPr id="50" name="Freihandform 49">
                <a:extLst>
                  <a:ext uri="{FF2B5EF4-FFF2-40B4-BE49-F238E27FC236}">
                    <a16:creationId xmlns:a16="http://schemas.microsoft.com/office/drawing/2014/main" id="{0502550A-5F3D-CB89-A6C4-8F55696A5D16}"/>
                  </a:ext>
                </a:extLst>
              </p:cNvPr>
              <p:cNvSpPr/>
              <p:nvPr/>
            </p:nvSpPr>
            <p:spPr>
              <a:xfrm>
                <a:off x="8064917" y="1667639"/>
                <a:ext cx="6350" cy="50800"/>
              </a:xfrm>
              <a:custGeom>
                <a:avLst/>
                <a:gdLst>
                  <a:gd name="connsiteX0" fmla="*/ 0 w 6350"/>
                  <a:gd name="connsiteY0" fmla="*/ 50800 h 50800"/>
                  <a:gd name="connsiteX1" fmla="*/ 0 w 6350"/>
                  <a:gd name="connsiteY1" fmla="*/ 0 h 50800"/>
                </a:gdLst>
                <a:ahLst/>
                <a:cxnLst>
                  <a:cxn ang="0">
                    <a:pos x="connsiteX0" y="connsiteY0"/>
                  </a:cxn>
                  <a:cxn ang="0">
                    <a:pos x="connsiteX1" y="connsiteY1"/>
                  </a:cxn>
                </a:cxnLst>
                <a:rect l="l" t="t" r="r" b="b"/>
                <a:pathLst>
                  <a:path w="6350" h="50800">
                    <a:moveTo>
                      <a:pt x="0" y="50800"/>
                    </a:moveTo>
                    <a:lnTo>
                      <a:pt x="0" y="0"/>
                    </a:lnTo>
                  </a:path>
                </a:pathLst>
              </a:custGeom>
              <a:ln w="19050" cap="rnd">
                <a:solidFill>
                  <a:srgbClr val="3C3C3C"/>
                </a:solidFill>
                <a:prstDash val="solid"/>
                <a:round/>
              </a:ln>
            </p:spPr>
            <p:txBody>
              <a:bodyPr rtlCol="0" anchor="ctr"/>
              <a:lstStyle/>
              <a:p>
                <a:endParaRPr lang="de-DE"/>
              </a:p>
            </p:txBody>
          </p:sp>
          <p:sp>
            <p:nvSpPr>
              <p:cNvPr id="51" name="Freihandform 50">
                <a:extLst>
                  <a:ext uri="{FF2B5EF4-FFF2-40B4-BE49-F238E27FC236}">
                    <a16:creationId xmlns:a16="http://schemas.microsoft.com/office/drawing/2014/main" id="{71E45981-F887-93DD-E87B-BFCA4543E701}"/>
                  </a:ext>
                </a:extLst>
              </p:cNvPr>
              <p:cNvSpPr/>
              <p:nvPr/>
            </p:nvSpPr>
            <p:spPr>
              <a:xfrm>
                <a:off x="8002496" y="1728155"/>
                <a:ext cx="124904" cy="6350"/>
              </a:xfrm>
              <a:custGeom>
                <a:avLst/>
                <a:gdLst>
                  <a:gd name="connsiteX0" fmla="*/ 124905 w 124904"/>
                  <a:gd name="connsiteY0" fmla="*/ 0 h 6350"/>
                  <a:gd name="connsiteX1" fmla="*/ 0 w 124904"/>
                  <a:gd name="connsiteY1" fmla="*/ 0 h 6350"/>
                </a:gdLst>
                <a:ahLst/>
                <a:cxnLst>
                  <a:cxn ang="0">
                    <a:pos x="connsiteX0" y="connsiteY0"/>
                  </a:cxn>
                  <a:cxn ang="0">
                    <a:pos x="connsiteX1" y="connsiteY1"/>
                  </a:cxn>
                </a:cxnLst>
                <a:rect l="l" t="t" r="r" b="b"/>
                <a:pathLst>
                  <a:path w="124904" h="6350">
                    <a:moveTo>
                      <a:pt x="124905" y="0"/>
                    </a:moveTo>
                    <a:lnTo>
                      <a:pt x="0" y="0"/>
                    </a:lnTo>
                  </a:path>
                </a:pathLst>
              </a:custGeom>
              <a:ln w="19050" cap="flat">
                <a:solidFill>
                  <a:srgbClr val="3C3C3C"/>
                </a:solidFill>
                <a:prstDash val="solid"/>
                <a:round/>
              </a:ln>
            </p:spPr>
            <p:txBody>
              <a:bodyPr rtlCol="0" anchor="ctr"/>
              <a:lstStyle/>
              <a:p>
                <a:endParaRPr lang="de-DE"/>
              </a:p>
            </p:txBody>
          </p:sp>
          <p:sp>
            <p:nvSpPr>
              <p:cNvPr id="52" name="Freihandform 51">
                <a:extLst>
                  <a:ext uri="{FF2B5EF4-FFF2-40B4-BE49-F238E27FC236}">
                    <a16:creationId xmlns:a16="http://schemas.microsoft.com/office/drawing/2014/main" id="{0FD6CEB6-4129-478D-C3D5-363EEF97B724}"/>
                  </a:ext>
                </a:extLst>
              </p:cNvPr>
              <p:cNvSpPr/>
              <p:nvPr/>
            </p:nvSpPr>
            <p:spPr>
              <a:xfrm>
                <a:off x="7894800" y="1728155"/>
                <a:ext cx="298640" cy="135762"/>
              </a:xfrm>
              <a:custGeom>
                <a:avLst/>
                <a:gdLst>
                  <a:gd name="connsiteX0" fmla="*/ 106871 w 298640"/>
                  <a:gd name="connsiteY0" fmla="*/ 0 h 135762"/>
                  <a:gd name="connsiteX1" fmla="*/ 73470 w 298640"/>
                  <a:gd name="connsiteY1" fmla="*/ 0 h 135762"/>
                  <a:gd name="connsiteX2" fmla="*/ 0 w 298640"/>
                  <a:gd name="connsiteY2" fmla="*/ 67881 h 135762"/>
                  <a:gd name="connsiteX3" fmla="*/ 0 w 298640"/>
                  <a:gd name="connsiteY3" fmla="*/ 67881 h 135762"/>
                  <a:gd name="connsiteX4" fmla="*/ 73470 w 298640"/>
                  <a:gd name="connsiteY4" fmla="*/ 135763 h 135762"/>
                  <a:gd name="connsiteX5" fmla="*/ 298641 w 298640"/>
                  <a:gd name="connsiteY5" fmla="*/ 135763 h 13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640" h="135762">
                    <a:moveTo>
                      <a:pt x="106871" y="0"/>
                    </a:moveTo>
                    <a:lnTo>
                      <a:pt x="73470" y="0"/>
                    </a:lnTo>
                    <a:cubicBezTo>
                      <a:pt x="33083" y="0"/>
                      <a:pt x="0" y="30543"/>
                      <a:pt x="0" y="67881"/>
                    </a:cubicBezTo>
                    <a:lnTo>
                      <a:pt x="0" y="67881"/>
                    </a:lnTo>
                    <a:cubicBezTo>
                      <a:pt x="0" y="105220"/>
                      <a:pt x="33083" y="135763"/>
                      <a:pt x="73470" y="135763"/>
                    </a:cubicBezTo>
                    <a:lnTo>
                      <a:pt x="298641" y="135763"/>
                    </a:lnTo>
                  </a:path>
                </a:pathLst>
              </a:custGeom>
              <a:noFill/>
              <a:ln w="19050" cap="rnd">
                <a:solidFill>
                  <a:srgbClr val="3C3C3C"/>
                </a:solidFill>
                <a:prstDash val="solid"/>
                <a:miter/>
              </a:ln>
            </p:spPr>
            <p:txBody>
              <a:bodyPr rtlCol="0" anchor="ctr"/>
              <a:lstStyle/>
              <a:p>
                <a:endParaRPr lang="de-DE" dirty="0"/>
              </a:p>
            </p:txBody>
          </p:sp>
          <p:sp>
            <p:nvSpPr>
              <p:cNvPr id="53" name="Freihandform 52">
                <a:extLst>
                  <a:ext uri="{FF2B5EF4-FFF2-40B4-BE49-F238E27FC236}">
                    <a16:creationId xmlns:a16="http://schemas.microsoft.com/office/drawing/2014/main" id="{CAEB10D5-19B2-EAFE-986F-500E3F5BB2AC}"/>
                  </a:ext>
                </a:extLst>
              </p:cNvPr>
              <p:cNvSpPr/>
              <p:nvPr/>
            </p:nvSpPr>
            <p:spPr>
              <a:xfrm>
                <a:off x="8196552" y="1823531"/>
                <a:ext cx="77343" cy="81406"/>
              </a:xfrm>
              <a:custGeom>
                <a:avLst/>
                <a:gdLst>
                  <a:gd name="connsiteX0" fmla="*/ 65405 w 77343"/>
                  <a:gd name="connsiteY0" fmla="*/ 81407 h 81406"/>
                  <a:gd name="connsiteX1" fmla="*/ 51879 w 77343"/>
                  <a:gd name="connsiteY1" fmla="*/ 81407 h 81406"/>
                  <a:gd name="connsiteX2" fmla="*/ 0 w 77343"/>
                  <a:gd name="connsiteY2" fmla="*/ 40704 h 81406"/>
                  <a:gd name="connsiteX3" fmla="*/ 0 w 77343"/>
                  <a:gd name="connsiteY3" fmla="*/ 40704 h 81406"/>
                  <a:gd name="connsiteX4" fmla="*/ 51879 w 77343"/>
                  <a:gd name="connsiteY4" fmla="*/ 0 h 81406"/>
                  <a:gd name="connsiteX5" fmla="*/ 65342 w 77343"/>
                  <a:gd name="connsiteY5" fmla="*/ 0 h 81406"/>
                  <a:gd name="connsiteX6" fmla="*/ 77343 w 77343"/>
                  <a:gd name="connsiteY6" fmla="*/ 9398 h 81406"/>
                  <a:gd name="connsiteX7" fmla="*/ 77343 w 77343"/>
                  <a:gd name="connsiteY7" fmla="*/ 72072 h 81406"/>
                  <a:gd name="connsiteX8" fmla="*/ 65405 w 77343"/>
                  <a:gd name="connsiteY8" fmla="*/ 81407 h 8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 h="81406">
                    <a:moveTo>
                      <a:pt x="65405" y="81407"/>
                    </a:moveTo>
                    <a:lnTo>
                      <a:pt x="51879" y="81407"/>
                    </a:lnTo>
                    <a:cubicBezTo>
                      <a:pt x="23304" y="81407"/>
                      <a:pt x="0" y="63056"/>
                      <a:pt x="0" y="40704"/>
                    </a:cubicBezTo>
                    <a:lnTo>
                      <a:pt x="0" y="40704"/>
                    </a:lnTo>
                    <a:cubicBezTo>
                      <a:pt x="0" y="18288"/>
                      <a:pt x="23368" y="0"/>
                      <a:pt x="51879" y="0"/>
                    </a:cubicBezTo>
                    <a:lnTo>
                      <a:pt x="65342" y="0"/>
                    </a:lnTo>
                    <a:cubicBezTo>
                      <a:pt x="71946" y="0"/>
                      <a:pt x="77343" y="4191"/>
                      <a:pt x="77343" y="9398"/>
                    </a:cubicBezTo>
                    <a:lnTo>
                      <a:pt x="77343" y="72072"/>
                    </a:lnTo>
                    <a:cubicBezTo>
                      <a:pt x="77343" y="77216"/>
                      <a:pt x="72009" y="81407"/>
                      <a:pt x="65405" y="81407"/>
                    </a:cubicBezTo>
                    <a:close/>
                  </a:path>
                </a:pathLst>
              </a:custGeom>
              <a:solidFill>
                <a:schemeClr val="bg1"/>
              </a:solidFill>
              <a:ln w="19050" cap="rnd">
                <a:solidFill>
                  <a:srgbClr val="3C3C3C"/>
                </a:solidFill>
                <a:prstDash val="solid"/>
                <a:miter/>
              </a:ln>
            </p:spPr>
            <p:txBody>
              <a:bodyPr rtlCol="0" anchor="ctr"/>
              <a:lstStyle/>
              <a:p>
                <a:endParaRPr lang="de-DE"/>
              </a:p>
            </p:txBody>
          </p:sp>
          <p:sp>
            <p:nvSpPr>
              <p:cNvPr id="54" name="Freihandform 53">
                <a:extLst>
                  <a:ext uri="{FF2B5EF4-FFF2-40B4-BE49-F238E27FC236}">
                    <a16:creationId xmlns:a16="http://schemas.microsoft.com/office/drawing/2014/main" id="{773547A0-887C-668B-6A1A-B35C06F60338}"/>
                  </a:ext>
                </a:extLst>
              </p:cNvPr>
              <p:cNvSpPr/>
              <p:nvPr/>
            </p:nvSpPr>
            <p:spPr>
              <a:xfrm>
                <a:off x="8276626" y="1843852"/>
                <a:ext cx="35941" cy="6350"/>
              </a:xfrm>
              <a:custGeom>
                <a:avLst/>
                <a:gdLst>
                  <a:gd name="connsiteX0" fmla="*/ 35941 w 35941"/>
                  <a:gd name="connsiteY0" fmla="*/ 0 h 6350"/>
                  <a:gd name="connsiteX1" fmla="*/ 0 w 35941"/>
                  <a:gd name="connsiteY1" fmla="*/ 0 h 6350"/>
                </a:gdLst>
                <a:ahLst/>
                <a:cxnLst>
                  <a:cxn ang="0">
                    <a:pos x="connsiteX0" y="connsiteY0"/>
                  </a:cxn>
                  <a:cxn ang="0">
                    <a:pos x="connsiteX1" y="connsiteY1"/>
                  </a:cxn>
                </a:cxnLst>
                <a:rect l="l" t="t" r="r" b="b"/>
                <a:pathLst>
                  <a:path w="35941" h="6350">
                    <a:moveTo>
                      <a:pt x="35941" y="0"/>
                    </a:moveTo>
                    <a:lnTo>
                      <a:pt x="0" y="0"/>
                    </a:lnTo>
                  </a:path>
                </a:pathLst>
              </a:custGeom>
              <a:ln w="19050" cap="rnd">
                <a:solidFill>
                  <a:srgbClr val="3C3C3C"/>
                </a:solidFill>
                <a:prstDash val="solid"/>
                <a:miter/>
              </a:ln>
            </p:spPr>
            <p:txBody>
              <a:bodyPr rtlCol="0" anchor="ctr"/>
              <a:lstStyle/>
              <a:p>
                <a:endParaRPr lang="de-DE"/>
              </a:p>
            </p:txBody>
          </p:sp>
          <p:sp>
            <p:nvSpPr>
              <p:cNvPr id="55" name="Freihandform 54">
                <a:extLst>
                  <a:ext uri="{FF2B5EF4-FFF2-40B4-BE49-F238E27FC236}">
                    <a16:creationId xmlns:a16="http://schemas.microsoft.com/office/drawing/2014/main" id="{E4F5A147-999E-DF9A-3B9E-8A65DBC7A51B}"/>
                  </a:ext>
                </a:extLst>
              </p:cNvPr>
              <p:cNvSpPr/>
              <p:nvPr/>
            </p:nvSpPr>
            <p:spPr>
              <a:xfrm>
                <a:off x="8276626" y="1884555"/>
                <a:ext cx="35941" cy="6350"/>
              </a:xfrm>
              <a:custGeom>
                <a:avLst/>
                <a:gdLst>
                  <a:gd name="connsiteX0" fmla="*/ 35941 w 35941"/>
                  <a:gd name="connsiteY0" fmla="*/ 0 h 6350"/>
                  <a:gd name="connsiteX1" fmla="*/ 0 w 35941"/>
                  <a:gd name="connsiteY1" fmla="*/ 0 h 6350"/>
                </a:gdLst>
                <a:ahLst/>
                <a:cxnLst>
                  <a:cxn ang="0">
                    <a:pos x="connsiteX0" y="connsiteY0"/>
                  </a:cxn>
                  <a:cxn ang="0">
                    <a:pos x="connsiteX1" y="connsiteY1"/>
                  </a:cxn>
                </a:cxnLst>
                <a:rect l="l" t="t" r="r" b="b"/>
                <a:pathLst>
                  <a:path w="35941" h="6350">
                    <a:moveTo>
                      <a:pt x="35941" y="0"/>
                    </a:moveTo>
                    <a:lnTo>
                      <a:pt x="0" y="0"/>
                    </a:lnTo>
                  </a:path>
                </a:pathLst>
              </a:custGeom>
              <a:ln w="19050" cap="rnd">
                <a:solidFill>
                  <a:srgbClr val="3C3C3C"/>
                </a:solidFill>
                <a:prstDash val="solid"/>
                <a:miter/>
              </a:ln>
            </p:spPr>
            <p:txBody>
              <a:bodyPr rtlCol="0" anchor="ctr"/>
              <a:lstStyle/>
              <a:p>
                <a:endParaRPr lang="de-DE"/>
              </a:p>
            </p:txBody>
          </p:sp>
        </p:grpSp>
      </p:grpSp>
      <p:sp>
        <p:nvSpPr>
          <p:cNvPr id="59" name="Textfeld 58">
            <a:extLst>
              <a:ext uri="{FF2B5EF4-FFF2-40B4-BE49-F238E27FC236}">
                <a16:creationId xmlns:a16="http://schemas.microsoft.com/office/drawing/2014/main" id="{56F759E0-5751-0C9E-B157-148B6F13865D}"/>
              </a:ext>
            </a:extLst>
          </p:cNvPr>
          <p:cNvSpPr txBox="1"/>
          <p:nvPr/>
        </p:nvSpPr>
        <p:spPr>
          <a:xfrm>
            <a:off x="3063656" y="4209157"/>
            <a:ext cx="1309014" cy="400110"/>
          </a:xfrm>
          <a:prstGeom prst="rect">
            <a:avLst/>
          </a:prstGeom>
          <a:noFill/>
        </p:spPr>
        <p:txBody>
          <a:bodyPr wrap="square" rtlCol="0">
            <a:spAutoFit/>
          </a:bodyPr>
          <a:lstStyle/>
          <a:p>
            <a:pPr algn="ctr"/>
            <a:r>
              <a:rPr lang="de-DE" sz="2000" b="1" dirty="0">
                <a:solidFill>
                  <a:srgbClr val="B2B2B2"/>
                </a:solidFill>
                <a:latin typeface="Titillium Web" pitchFamily="2" charset="77"/>
              </a:rPr>
              <a:t>Susanne</a:t>
            </a:r>
            <a:endParaRPr lang="de-AT" sz="2000" b="1" dirty="0">
              <a:solidFill>
                <a:srgbClr val="B2B2B2"/>
              </a:solidFill>
              <a:latin typeface="Titillium Web" pitchFamily="2" charset="77"/>
            </a:endParaRPr>
          </a:p>
        </p:txBody>
      </p:sp>
      <p:sp>
        <p:nvSpPr>
          <p:cNvPr id="60" name="Rechteck: abgerundete Ecken 28">
            <a:extLst>
              <a:ext uri="{FF2B5EF4-FFF2-40B4-BE49-F238E27FC236}">
                <a16:creationId xmlns:a16="http://schemas.microsoft.com/office/drawing/2014/main" id="{37FC3BA6-D7FB-AC1C-21C3-F2020BD61DE1}"/>
              </a:ext>
            </a:extLst>
          </p:cNvPr>
          <p:cNvSpPr/>
          <p:nvPr/>
        </p:nvSpPr>
        <p:spPr>
          <a:xfrm>
            <a:off x="4372670" y="4134131"/>
            <a:ext cx="1835093" cy="541316"/>
          </a:xfrm>
          <a:prstGeom prst="roundRect">
            <a:avLst/>
          </a:prstGeom>
          <a:noFill/>
          <a:ln w="12700">
            <a:noFill/>
          </a:ln>
        </p:spPr>
        <p:style>
          <a:lnRef idx="3">
            <a:schemeClr val="lt1"/>
          </a:lnRef>
          <a:fillRef idx="1">
            <a:schemeClr val="accent2"/>
          </a:fillRef>
          <a:effectRef idx="1">
            <a:schemeClr val="accent2"/>
          </a:effectRef>
          <a:fontRef idx="minor">
            <a:schemeClr val="lt1"/>
          </a:fontRef>
        </p:style>
        <p:txBody>
          <a:bodyPr lIns="0" rtlCol="0" anchor="ctr"/>
          <a:lstStyle/>
          <a:p>
            <a:r>
              <a:rPr lang="de-AT" sz="1200" b="1" dirty="0">
                <a:solidFill>
                  <a:srgbClr val="3C3C3C"/>
                </a:solidFill>
                <a:latin typeface="Titillium Web SemiBold" pitchFamily="2" charset="77"/>
              </a:rPr>
              <a:t>5,7 ct Einspeisevergütung</a:t>
            </a:r>
          </a:p>
          <a:p>
            <a:r>
              <a:rPr lang="de-AT" sz="1200" dirty="0">
                <a:solidFill>
                  <a:srgbClr val="3C3C3C"/>
                </a:solidFill>
                <a:latin typeface="Titillium Web" pitchFamily="2" charset="77"/>
              </a:rPr>
              <a:t>Konditionen des EVU</a:t>
            </a:r>
          </a:p>
        </p:txBody>
      </p:sp>
      <p:pic>
        <p:nvPicPr>
          <p:cNvPr id="81" name="Grafik 80">
            <a:extLst>
              <a:ext uri="{FF2B5EF4-FFF2-40B4-BE49-F238E27FC236}">
                <a16:creationId xmlns:a16="http://schemas.microsoft.com/office/drawing/2014/main" id="{A5CA47F4-04CD-1284-43E1-3BBDD03E1B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89434" y="5790636"/>
            <a:ext cx="800100" cy="800100"/>
          </a:xfrm>
          <a:prstGeom prst="rect">
            <a:avLst/>
          </a:prstGeom>
        </p:spPr>
      </p:pic>
      <p:pic>
        <p:nvPicPr>
          <p:cNvPr id="4" name="Grafik 3" descr="Ein Bild, das Symbol, Schrift, Design enthält.&#10;&#10;Automatisch generierte Beschreibung">
            <a:extLst>
              <a:ext uri="{FF2B5EF4-FFF2-40B4-BE49-F238E27FC236}">
                <a16:creationId xmlns:a16="http://schemas.microsoft.com/office/drawing/2014/main" id="{4FFCDFB0-2C27-11AE-2E17-E72BC2F93145}"/>
              </a:ext>
            </a:extLst>
          </p:cNvPr>
          <p:cNvPicPr>
            <a:picLocks noChangeAspect="1"/>
          </p:cNvPicPr>
          <p:nvPr/>
        </p:nvPicPr>
        <p:blipFill>
          <a:blip r:embed="rId15"/>
          <a:stretch>
            <a:fillRect/>
          </a:stretch>
        </p:blipFill>
        <p:spPr>
          <a:xfrm>
            <a:off x="11293640" y="63371"/>
            <a:ext cx="750409" cy="750409"/>
          </a:xfrm>
          <a:prstGeom prst="rect">
            <a:avLst/>
          </a:prstGeom>
        </p:spPr>
      </p:pic>
    </p:spTree>
    <p:extLst>
      <p:ext uri="{BB962C8B-B14F-4D97-AF65-F5344CB8AC3E}">
        <p14:creationId xmlns:p14="http://schemas.microsoft.com/office/powerpoint/2010/main" val="13641249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eoom_2023">
  <a:themeElements>
    <a:clrScheme name="neoom_2023">
      <a:dk1>
        <a:srgbClr val="3C3C3C"/>
      </a:dk1>
      <a:lt1>
        <a:srgbClr val="FFFFFF"/>
      </a:lt1>
      <a:dk2>
        <a:srgbClr val="3C3C3C"/>
      </a:dk2>
      <a:lt2>
        <a:srgbClr val="F1F3F6"/>
      </a:lt2>
      <a:accent1>
        <a:srgbClr val="EB5032"/>
      </a:accent1>
      <a:accent2>
        <a:srgbClr val="FBDCD6"/>
      </a:accent2>
      <a:accent3>
        <a:srgbClr val="D9DFE2"/>
      </a:accent3>
      <a:accent4>
        <a:srgbClr val="FFC000"/>
      </a:accent4>
      <a:accent5>
        <a:srgbClr val="007DA0"/>
      </a:accent5>
      <a:accent6>
        <a:srgbClr val="70AD47"/>
      </a:accent6>
      <a:hlink>
        <a:srgbClr val="3A66A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tlCol="0" anchor="ctr"/>
      <a:lstStyle>
        <a:defPPr algn="ctr">
          <a:defRPr sz="2000" b="1" dirty="0" smtClean="0">
            <a:solidFill>
              <a:srgbClr val="FCFFFF"/>
            </a:solidFill>
            <a:latin typeface="Titillium Web SemiBold" pitchFamily="2" charset="77"/>
          </a:defRPr>
        </a:defPPr>
      </a:lstStyle>
      <a:style>
        <a:lnRef idx="2">
          <a:schemeClr val="accent3">
            <a:shade val="50000"/>
          </a:schemeClr>
        </a:lnRef>
        <a:fillRef idx="1">
          <a:schemeClr val="accent3"/>
        </a:fillRef>
        <a:effectRef idx="0">
          <a:schemeClr val="accent3"/>
        </a:effectRef>
        <a:fontRef idx="minor">
          <a:schemeClr val="lt1"/>
        </a:fontRef>
      </a:style>
    </a:spDef>
    <a:lnDef>
      <a:spPr>
        <a:ln w="34925" cmpd="sng">
          <a:solidFill>
            <a:schemeClr val="tx2">
              <a:lumMod val="20000"/>
              <a:lumOff val="80000"/>
            </a:schemeClr>
          </a:solidFill>
          <a:headEnd w="lg" len="lg"/>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a:solidFill>
              <a:schemeClr val="tx1">
                <a:lumMod val="65000"/>
                <a:lumOff val="35000"/>
              </a:schemeClr>
            </a:solidFill>
            <a:latin typeface="Titillium Web" pitchFamily="2" charset="77"/>
          </a:defRPr>
        </a:defPPr>
      </a:lstStyle>
    </a:txDef>
  </a:objectDefaults>
  <a:extraClrSchemeLst/>
  <a:extLst>
    <a:ext uri="{05A4C25C-085E-4340-85A3-A5531E510DB2}">
      <thm15:themeFamily xmlns:thm15="http://schemas.microsoft.com/office/thememl/2012/main" name="neoom_Vorlage_2023_Design.pptx" id="{87648F35-A1CE-4ECA-8B83-FB191EF0A8B4}" vid="{2EBD3DF6-381F-4693-8FC7-F44117FBC8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b0e6e6b-f86b-488d-8017-ba40a91247ec">
      <Terms xmlns="http://schemas.microsoft.com/office/infopath/2007/PartnerControls"/>
    </lcf76f155ced4ddcb4097134ff3c332f>
    <TaxCatchAll xmlns="c34c2743-258f-44a3-8d49-84205cb5a5cb" xsi:nil="true"/>
    <SharedWithUsers xmlns="c34c2743-258f-44a3-8d49-84205cb5a5cb">
      <UserInfo>
        <DisplayName>Walter Kreisel</DisplayName>
        <AccountId>19</AccountId>
        <AccountType/>
      </UserInfo>
      <UserInfo>
        <DisplayName>Teresa Gumhalter</DisplayName>
        <AccountId>248</AccountId>
        <AccountType/>
      </UserInfo>
      <UserInfo>
        <DisplayName>Heidelinde Schönstein</DisplayName>
        <AccountId>2868</AccountId>
        <AccountType/>
      </UserInfo>
      <UserInfo>
        <DisplayName>Katharina Merkle</DisplayName>
        <AccountId>279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6B78947F274584DAEA43C7ADA6E7636" ma:contentTypeVersion="18" ma:contentTypeDescription="Ein neues Dokument erstellen." ma:contentTypeScope="" ma:versionID="db38967e7055cc5fab5b1a9e87c56002">
  <xsd:schema xmlns:xsd="http://www.w3.org/2001/XMLSchema" xmlns:xs="http://www.w3.org/2001/XMLSchema" xmlns:p="http://schemas.microsoft.com/office/2006/metadata/properties" xmlns:ns2="c34c2743-258f-44a3-8d49-84205cb5a5cb" xmlns:ns3="3b0e6e6b-f86b-488d-8017-ba40a91247ec" targetNamespace="http://schemas.microsoft.com/office/2006/metadata/properties" ma:root="true" ma:fieldsID="623318a113778cbe22078c72a9cf4a2b" ns2:_="" ns3:_="">
    <xsd:import namespace="c34c2743-258f-44a3-8d49-84205cb5a5cb"/>
    <xsd:import namespace="3b0e6e6b-f86b-488d-8017-ba40a91247e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c2743-258f-44a3-8d49-84205cb5a5c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description="" ma:hidden="true" ma:list="{bddddda4-c1aa-450a-ae22-b4823b615a95}" ma:internalName="TaxCatchAll" ma:showField="CatchAllData" ma:web="c34c2743-258f-44a3-8d49-84205cb5a5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0e6e6b-f86b-488d-8017-ba40a91247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1e72187a-74fa-472b-8043-615bde5e9ba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0186E3-3D8E-4E66-9177-1F85AB26662D}">
  <ds:schemaRefs>
    <ds:schemaRef ds:uri="3b0e6e6b-f86b-488d-8017-ba40a91247ec"/>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http://schemas.microsoft.com/office/2006/documentManagement/types"/>
    <ds:schemaRef ds:uri="http://purl.org/dc/terms/"/>
    <ds:schemaRef ds:uri="http://schemas.openxmlformats.org/package/2006/metadata/core-properties"/>
    <ds:schemaRef ds:uri="c34c2743-258f-44a3-8d49-84205cb5a5cb"/>
  </ds:schemaRefs>
</ds:datastoreItem>
</file>

<file path=customXml/itemProps2.xml><?xml version="1.0" encoding="utf-8"?>
<ds:datastoreItem xmlns:ds="http://schemas.openxmlformats.org/officeDocument/2006/customXml" ds:itemID="{7A0E5839-951F-4EBD-BE2A-EDC04178947C}">
  <ds:schemaRefs>
    <ds:schemaRef ds:uri="http://schemas.microsoft.com/sharepoint/v3/contenttype/forms"/>
  </ds:schemaRefs>
</ds:datastoreItem>
</file>

<file path=customXml/itemProps3.xml><?xml version="1.0" encoding="utf-8"?>
<ds:datastoreItem xmlns:ds="http://schemas.openxmlformats.org/officeDocument/2006/customXml" ds:itemID="{88A5D16C-70DD-436E-930B-9C63658F0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c2743-258f-44a3-8d49-84205cb5a5cb"/>
    <ds:schemaRef ds:uri="3b0e6e6b-f86b-488d-8017-ba40a91247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neoom_23023-06</Template>
  <TotalTime>0</TotalTime>
  <Words>1559</Words>
  <Application>Microsoft Office PowerPoint</Application>
  <PresentationFormat>Breitbild</PresentationFormat>
  <Paragraphs>295</Paragraphs>
  <Slides>29</Slides>
  <Notes>11</Notes>
  <HiddenSlides>3</HiddenSlides>
  <MMClips>1</MMClips>
  <ScaleCrop>false</ScaleCrop>
  <HeadingPairs>
    <vt:vector size="8" baseType="variant">
      <vt:variant>
        <vt:lpstr>Verwendete Schriftarten</vt:lpstr>
      </vt:variant>
      <vt:variant>
        <vt:i4>10</vt:i4>
      </vt:variant>
      <vt:variant>
        <vt:lpstr>Design</vt:lpstr>
      </vt:variant>
      <vt:variant>
        <vt:i4>1</vt:i4>
      </vt:variant>
      <vt:variant>
        <vt:lpstr>Folientitel</vt:lpstr>
      </vt:variant>
      <vt:variant>
        <vt:i4>29</vt:i4>
      </vt:variant>
      <vt:variant>
        <vt:lpstr>Zielgruppenorientierte Präsentationen</vt:lpstr>
      </vt:variant>
      <vt:variant>
        <vt:i4>1</vt:i4>
      </vt:variant>
    </vt:vector>
  </HeadingPairs>
  <TitlesOfParts>
    <vt:vector size="41" baseType="lpstr">
      <vt:lpstr>Arial</vt:lpstr>
      <vt:lpstr>Avenir Next LT Pro</vt:lpstr>
      <vt:lpstr>Calibri</vt:lpstr>
      <vt:lpstr>Helvetica</vt:lpstr>
      <vt:lpstr>Symbol</vt:lpstr>
      <vt:lpstr>Systemschrift Normal</vt:lpstr>
      <vt:lpstr>Titillium</vt:lpstr>
      <vt:lpstr>Titillium Web</vt:lpstr>
      <vt:lpstr>Titillium Web SemiBold</vt:lpstr>
      <vt:lpstr>Wingdings</vt:lpstr>
      <vt:lpstr>neoom_2023</vt:lpstr>
      <vt:lpstr>PowerPoint-Präsentation</vt:lpstr>
      <vt:lpstr>Erneuerbare Energiegemeinschaften</vt:lpstr>
      <vt:lpstr>PowerPoint-Präsentation</vt:lpstr>
      <vt:lpstr>PowerPoint-Präsentation</vt:lpstr>
      <vt:lpstr>Marktführer in Österreich</vt:lpstr>
      <vt:lpstr>Vergleich</vt:lpstr>
      <vt:lpstr>Situation ohne</vt:lpstr>
      <vt:lpstr>Situation mit</vt:lpstr>
      <vt:lpstr>Strom kaufen</vt:lpstr>
      <vt:lpstr>Strom teilen vs. kaufen</vt:lpstr>
      <vt:lpstr>Reduzierte Netzkosten</vt:lpstr>
      <vt:lpstr>Aufbau einer EEG </vt:lpstr>
      <vt:lpstr>Formen der Energiegemeinschaften</vt:lpstr>
      <vt:lpstr>PowerPoint-Präsentation</vt:lpstr>
      <vt:lpstr>Die einfache Lösung</vt:lpstr>
      <vt:lpstr>Dein Weg in eine Energiegemeinschaft</vt:lpstr>
      <vt:lpstr>Energiegemeinschaften</vt:lpstr>
      <vt:lpstr>Kosten</vt:lpstr>
      <vt:lpstr>Rahmenbedingungen</vt:lpstr>
      <vt:lpstr>PowerPoint-Präsentation</vt:lpstr>
      <vt:lpstr>PowerPoint-Präsentation</vt:lpstr>
      <vt:lpstr>PowerPoint-Präsentation</vt:lpstr>
      <vt:lpstr>UW Raab – 31 aktive Teilnehmer </vt:lpstr>
      <vt:lpstr>UW Grieskirchen – 32 aktive Teilnehmer </vt:lpstr>
      <vt:lpstr>UW Ranna – 44 aktive Teilnehmer</vt:lpstr>
      <vt:lpstr>FAQs</vt:lpstr>
      <vt:lpstr>FAQs</vt:lpstr>
      <vt:lpstr>Jetzt downloaden!</vt:lpstr>
      <vt:lpstr>PowerPoint-Präsentation</vt:lpstr>
      <vt:lpstr>Energiegemeinschaft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Markus Lafer</dc:creator>
  <cp:keywords/>
  <dc:description/>
  <cp:lastModifiedBy>Stadtamt Peuerbach</cp:lastModifiedBy>
  <cp:revision>254</cp:revision>
  <cp:lastPrinted>2023-09-19T09:32:09Z</cp:lastPrinted>
  <dcterms:created xsi:type="dcterms:W3CDTF">2023-09-08T13:49:02Z</dcterms:created>
  <dcterms:modified xsi:type="dcterms:W3CDTF">2024-04-08T06:22:17Z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0x01010096B78947F274584DAEA43C7ADA6E7636</vt:lpwstr>
  </property>
  <property fmtid="{D5CDD505-2E9C-101B-9397-08002B2CF9AE}" pid="3" name="MediaServiceImageTags">
    <vt:lpwstr/>
  </property>
</Properties>
</file>